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45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- one line - purp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3D341B-1D5A-B740-89AC-D04FB209B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99" y="1285139"/>
            <a:ext cx="9540000" cy="702130"/>
          </a:xfrm>
        </p:spPr>
        <p:txBody>
          <a:bodyPr anchor="b"/>
          <a:lstStyle>
            <a:lvl1pPr algn="l">
              <a:lnSpc>
                <a:spcPts val="4400"/>
              </a:lnSpc>
              <a:defRPr sz="4000" b="1" i="0">
                <a:solidFill>
                  <a:schemeClr val="bg1"/>
                </a:solidFill>
                <a:latin typeface="Unilever Shilling" panose="020B0502020202020204" pitchFamily="34" charset="77"/>
                <a:cs typeface="Unilever Shilling" panose="020B0502020202020204" pitchFamily="34" charset="77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6FDF486-6287-2449-9F17-D507B95FC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99" y="334737"/>
            <a:ext cx="8338410" cy="576916"/>
          </a:xfrm>
        </p:spPr>
        <p:txBody>
          <a:bodyPr anchor="b"/>
          <a:lstStyle>
            <a:lvl1pPr marL="0" indent="0">
              <a:lnSpc>
                <a:spcPts val="4400"/>
              </a:lnSpc>
              <a:spcBef>
                <a:spcPts val="0"/>
              </a:spcBef>
              <a:buNone/>
              <a:defRPr sz="4000" b="1" i="0">
                <a:solidFill>
                  <a:schemeClr val="bg1"/>
                </a:solidFill>
                <a:latin typeface="Unilever Shilling" panose="020B0502020202020204" pitchFamily="34" charset="77"/>
                <a:cs typeface="Unilever Shilling" panose="020B0502020202020204" pitchFamily="34" charset="7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3A63475-D7F9-9A44-B21B-378AFD7E2A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7999" y="2309020"/>
            <a:ext cx="9540000" cy="823912"/>
          </a:xfrm>
        </p:spPr>
        <p:txBody>
          <a:bodyPr anchor="t"/>
          <a:lstStyle>
            <a:lvl1pPr marL="0" indent="0">
              <a:lnSpc>
                <a:spcPts val="2600"/>
              </a:lnSpc>
              <a:spcBef>
                <a:spcPts val="0"/>
              </a:spcBef>
              <a:buNone/>
              <a:defRPr sz="25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DF004D0C-61C2-094D-90D7-5C09C5DA18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990" y="6181903"/>
            <a:ext cx="4572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388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idebar - purp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52D84E-48D4-224B-97D4-2B5B7C00E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800" y="288037"/>
            <a:ext cx="10584000" cy="900000"/>
          </a:xfrm>
        </p:spPr>
        <p:txBody>
          <a:bodyPr anchor="t"/>
          <a:lstStyle>
            <a:lvl1pPr>
              <a:lnSpc>
                <a:spcPts val="2700"/>
              </a:lnSpc>
              <a:defRPr sz="2500" b="1" i="0">
                <a:latin typeface="Unilever Shilling" panose="020B0502020202020204" pitchFamily="34" charset="77"/>
                <a:cs typeface="Unilever Shilling" panose="020B0502020202020204" pitchFamily="34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6F55C7F-93C3-0045-AFB3-F3E3A2622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8479" y="6461125"/>
            <a:ext cx="477157" cy="253300"/>
          </a:xfrm>
        </p:spPr>
        <p:txBody>
          <a:bodyPr anchor="b"/>
          <a:lstStyle>
            <a:lvl1pPr>
              <a:lnSpc>
                <a:spcPts val="1200"/>
              </a:lnSpc>
              <a:defRPr sz="1000" b="1" i="0">
                <a:latin typeface="Unilever Shilling Medium" panose="020B0502020202020204" pitchFamily="34" charset="77"/>
                <a:cs typeface="Unilever Shilling Medium" panose="020B0502020202020204" pitchFamily="34" charset="77"/>
              </a:defRPr>
            </a:lvl1pPr>
          </a:lstStyle>
          <a:p>
            <a:fld id="{B5C49436-79ED-4819-B716-7F8EFE243A2D}" type="slidenum">
              <a:rPr lang="ru-RU" smtClean="0">
                <a:solidFill>
                  <a:srgbClr val="1F36C7"/>
                </a:solidFill>
              </a:rPr>
              <a:pPr/>
              <a:t>‹#›</a:t>
            </a:fld>
            <a:endParaRPr lang="ru-RU" dirty="0">
              <a:solidFill>
                <a:srgbClr val="1F36C7"/>
              </a:solidFill>
            </a:endParaRP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xmlns="" id="{FBDCB8F0-2F26-1249-A4B5-3790032CEB1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1198800" y="6462425"/>
            <a:ext cx="4668523" cy="252000"/>
          </a:xfrm>
        </p:spPr>
        <p:txBody>
          <a:bodyPr anchor="b"/>
          <a:lstStyle>
            <a:lvl1pPr algn="l">
              <a:lnSpc>
                <a:spcPts val="1200"/>
              </a:lnSpc>
              <a:defRPr sz="1000" b="1" i="0">
                <a:latin typeface="Unilever Shilling Medium" panose="020B0502020202020204" pitchFamily="34" charset="77"/>
                <a:cs typeface="Unilever Shilling Medium" panose="020B0502020202020204" pitchFamily="34" charset="77"/>
              </a:defRPr>
            </a:lvl1pPr>
          </a:lstStyle>
          <a:p>
            <a:endParaRPr lang="en-US" dirty="0">
              <a:solidFill>
                <a:srgbClr val="1F36C7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A0D2B94-2A86-0348-9285-C937D470A22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98990" y="6181903"/>
            <a:ext cx="4572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67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s - purp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3D341B-1D5A-B740-89AC-D04FB209B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800" y="288000"/>
            <a:ext cx="8298000" cy="611297"/>
          </a:xfrm>
        </p:spPr>
        <p:txBody>
          <a:bodyPr anchor="t"/>
          <a:lstStyle>
            <a:lvl1pPr algn="l">
              <a:lnSpc>
                <a:spcPts val="2700"/>
              </a:lnSpc>
              <a:defRPr sz="2500" b="1" i="0">
                <a:solidFill>
                  <a:srgbClr val="00B2FF"/>
                </a:solidFill>
                <a:latin typeface="Unilever Shilling" panose="020B0502020202020204" pitchFamily="34" charset="77"/>
                <a:cs typeface="Unilever Shilling" panose="020B0502020202020204" pitchFamily="34" charset="77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3A63475-D7F9-9A44-B21B-378AFD7E2A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198800" y="1578798"/>
            <a:ext cx="8297999" cy="4377502"/>
          </a:xfrm>
        </p:spPr>
        <p:txBody>
          <a:bodyPr anchor="t"/>
          <a:lstStyle>
            <a:lvl1pPr marL="360000" indent="-360000">
              <a:lnSpc>
                <a:spcPts val="4000"/>
              </a:lnSpc>
              <a:spcBef>
                <a:spcPts val="0"/>
              </a:spcBef>
              <a:buFont typeface="+mj-lt"/>
              <a:buAutoNum type="arabicPeriod"/>
              <a:defRPr sz="21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Footer Placeholder 10">
            <a:extLst>
              <a:ext uri="{FF2B5EF4-FFF2-40B4-BE49-F238E27FC236}">
                <a16:creationId xmlns:a16="http://schemas.microsoft.com/office/drawing/2014/main" xmlns="" id="{75EF312F-5CEA-5A4D-A985-52E5753E6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98800" y="6462000"/>
            <a:ext cx="4669200" cy="252000"/>
          </a:xfrm>
        </p:spPr>
        <p:txBody>
          <a:bodyPr anchor="b"/>
          <a:lstStyle>
            <a:lvl1pPr algn="l">
              <a:lnSpc>
                <a:spcPts val="1200"/>
              </a:lnSpc>
              <a:defRPr sz="1000" b="1" i="0">
                <a:latin typeface="Unilever Shilling Medium" panose="020B0502020202020204" pitchFamily="34" charset="77"/>
                <a:cs typeface="Unilever Shilling Medium" panose="020B0502020202020204" pitchFamily="34" charset="77"/>
              </a:defRPr>
            </a:lvl1pPr>
          </a:lstStyle>
          <a:p>
            <a:endParaRPr lang="en-US" dirty="0">
              <a:solidFill>
                <a:srgbClr val="1F36C7"/>
              </a:solidFill>
            </a:endParaRPr>
          </a:p>
        </p:txBody>
      </p:sp>
      <p:sp>
        <p:nvSpPr>
          <p:cNvPr id="15" name="Slide Number Placeholder 11">
            <a:extLst>
              <a:ext uri="{FF2B5EF4-FFF2-40B4-BE49-F238E27FC236}">
                <a16:creationId xmlns:a16="http://schemas.microsoft.com/office/drawing/2014/main" xmlns="" id="{7F5B90BC-AFE0-964C-A3C0-128A06859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8800" y="6462000"/>
            <a:ext cx="478800" cy="252000"/>
          </a:xfrm>
        </p:spPr>
        <p:txBody>
          <a:bodyPr anchor="b"/>
          <a:lstStyle>
            <a:lvl1pPr>
              <a:lnSpc>
                <a:spcPts val="1200"/>
              </a:lnSpc>
              <a:defRPr sz="1000" b="1" i="0">
                <a:latin typeface="Unilever Shilling Medium" panose="020B0502020202020204" pitchFamily="34" charset="77"/>
                <a:cs typeface="Unilever Shilling Medium" panose="020B0502020202020204" pitchFamily="34" charset="77"/>
              </a:defRPr>
            </a:lvl1pPr>
          </a:lstStyle>
          <a:p>
            <a:fld id="{B5C49436-79ED-4819-B716-7F8EFE243A2D}" type="slidenum">
              <a:rPr lang="ru-RU" smtClean="0">
                <a:solidFill>
                  <a:srgbClr val="1F36C7"/>
                </a:solidFill>
              </a:rPr>
              <a:pPr/>
              <a:t>‹#›</a:t>
            </a:fld>
            <a:endParaRPr lang="ru-RU" dirty="0">
              <a:solidFill>
                <a:srgbClr val="1F36C7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BB0F18BE-D8F9-774F-822E-DFE8585CAA9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98990" y="6181903"/>
            <a:ext cx="4572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824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purp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5">
            <a:extLst>
              <a:ext uri="{FF2B5EF4-FFF2-40B4-BE49-F238E27FC236}">
                <a16:creationId xmlns:a16="http://schemas.microsoft.com/office/drawing/2014/main" xmlns="" id="{BD473F15-2B66-604F-BF00-0346F78A5F5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64000" y="0"/>
            <a:ext cx="11328000" cy="6858000"/>
          </a:xfrm>
        </p:spPr>
        <p:txBody>
          <a:bodyPr lIns="360000" rIns="360000"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4" name="Footer Placeholder 10">
            <a:extLst>
              <a:ext uri="{FF2B5EF4-FFF2-40B4-BE49-F238E27FC236}">
                <a16:creationId xmlns:a16="http://schemas.microsoft.com/office/drawing/2014/main" xmlns="" id="{75EF312F-5CEA-5A4D-A985-52E5753E6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98800" y="6462000"/>
            <a:ext cx="4669200" cy="252000"/>
          </a:xfrm>
        </p:spPr>
        <p:txBody>
          <a:bodyPr anchor="b"/>
          <a:lstStyle>
            <a:lvl1pPr algn="l">
              <a:lnSpc>
                <a:spcPts val="1200"/>
              </a:lnSpc>
              <a:defRPr sz="1000" b="1" i="0">
                <a:solidFill>
                  <a:schemeClr val="bg1"/>
                </a:solidFill>
                <a:latin typeface="Unilever Shilling Medium" panose="020B0502020202020204" pitchFamily="34" charset="77"/>
                <a:cs typeface="Unilever Shilling Medium" panose="020B0502020202020204" pitchFamily="34" charset="77"/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5" name="Slide Number Placeholder 11">
            <a:extLst>
              <a:ext uri="{FF2B5EF4-FFF2-40B4-BE49-F238E27FC236}">
                <a16:creationId xmlns:a16="http://schemas.microsoft.com/office/drawing/2014/main" xmlns="" id="{7F5B90BC-AFE0-964C-A3C0-128A06859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8800" y="6462000"/>
            <a:ext cx="478800" cy="252000"/>
          </a:xfrm>
        </p:spPr>
        <p:txBody>
          <a:bodyPr anchor="b"/>
          <a:lstStyle>
            <a:lvl1pPr>
              <a:lnSpc>
                <a:spcPts val="1200"/>
              </a:lnSpc>
              <a:defRPr sz="1000" b="1" i="0">
                <a:solidFill>
                  <a:schemeClr val="bg1"/>
                </a:solidFill>
                <a:latin typeface="Unilever Shilling Medium" panose="020B0502020202020204" pitchFamily="34" charset="77"/>
                <a:cs typeface="Unilever Shilling Medium" panose="020B0502020202020204" pitchFamily="34" charset="77"/>
              </a:defRPr>
            </a:lvl1pPr>
          </a:lstStyle>
          <a:p>
            <a:fld id="{B5C49436-79ED-4819-B716-7F8EFE243A2D}" type="slidenum">
              <a:rPr lang="ru-RU" smtClean="0">
                <a:solidFill>
                  <a:srgbClr val="FFFFFF"/>
                </a:solidFill>
              </a:rPr>
              <a:pPr/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AD29A03-585B-5042-8CAC-766CEA11C82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98990" y="6181903"/>
            <a:ext cx="4572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706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ADADA17-67FF-1D46-9C1B-A74320239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A9C40CC-4029-564B-B3C1-A3A40FD321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6B8D1C6-984D-DC46-9E5B-26269980A5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200" b="1" i="0">
                <a:solidFill>
                  <a:schemeClr val="tx2"/>
                </a:solidFill>
                <a:latin typeface="Unilever Shilling Medium" panose="020B0502020202020204" pitchFamily="34" charset="77"/>
                <a:cs typeface="Unilever Shilling Medium" panose="020B0502020202020204" pitchFamily="34" charset="77"/>
              </a:defRPr>
            </a:lvl1pPr>
          </a:lstStyle>
          <a:p>
            <a:fld id="{5A9B5419-84FE-6645-8EB5-9AA33A926C27}" type="datetime1">
              <a:rPr lang="en-GB" smtClean="0">
                <a:solidFill>
                  <a:srgbClr val="1F36C7"/>
                </a:solidFill>
              </a:rPr>
              <a:pPr/>
              <a:t>16/05/2020</a:t>
            </a:fld>
            <a:endParaRPr lang="en-US" dirty="0">
              <a:solidFill>
                <a:srgbClr val="1F36C7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03B4F8-6102-EA42-88D1-FD2A2DFDC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1200" b="1" i="0">
                <a:solidFill>
                  <a:schemeClr val="tx2"/>
                </a:solidFill>
                <a:latin typeface="Unilever Shilling Medium" panose="020B0502020202020204" pitchFamily="34" charset="77"/>
                <a:cs typeface="Unilever Shilling Medium" panose="020B0502020202020204" pitchFamily="34" charset="77"/>
              </a:defRPr>
            </a:lvl1pPr>
          </a:lstStyle>
          <a:p>
            <a:endParaRPr lang="en-US" dirty="0">
              <a:solidFill>
                <a:srgbClr val="1F36C7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CDCA75-E51C-564D-B24E-143533977B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200" b="1" i="0">
                <a:solidFill>
                  <a:schemeClr val="tx2"/>
                </a:solidFill>
                <a:latin typeface="Unilever Shilling Medium" panose="020B0502020202020204" pitchFamily="34" charset="77"/>
                <a:cs typeface="Unilever Shilling Medium" panose="020B0502020202020204" pitchFamily="34" charset="77"/>
              </a:defRPr>
            </a:lvl1pPr>
          </a:lstStyle>
          <a:p>
            <a:fld id="{B5C49436-79ED-4819-B716-7F8EFE243A2D}" type="slidenum">
              <a:rPr lang="ru-RU" smtClean="0">
                <a:solidFill>
                  <a:srgbClr val="1F36C7"/>
                </a:solidFill>
              </a:rPr>
              <a:pPr/>
              <a:t>‹#›</a:t>
            </a:fld>
            <a:endParaRPr lang="ru-RU" dirty="0">
              <a:solidFill>
                <a:srgbClr val="1F36C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404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719" r:id="rId2"/>
    <p:sldLayoutId id="2147483720" r:id="rId3"/>
    <p:sldLayoutId id="2147483728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tx2"/>
          </a:solidFill>
          <a:latin typeface="Unilever Shilling" panose="020B0502020202020204" pitchFamily="34" charset="77"/>
          <a:ea typeface="+mj-ea"/>
          <a:cs typeface="Unilever Shilling" panose="020B0502020202020204" pitchFamily="34" charset="77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500" b="1" i="0" kern="1200">
          <a:solidFill>
            <a:schemeClr val="tx2"/>
          </a:solidFill>
          <a:latin typeface="Unilever Shilling Medium" panose="020B0502020202020204" pitchFamily="34" charset="77"/>
          <a:ea typeface="+mn-ea"/>
          <a:cs typeface="Unilever Shilling Medium" panose="020B0502020202020204" pitchFamily="34" charset="77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i="0" kern="1200">
          <a:solidFill>
            <a:schemeClr val="tx2"/>
          </a:solidFill>
          <a:latin typeface="Unilever Shilling Medium" panose="020B0502020202020204" pitchFamily="34" charset="77"/>
          <a:ea typeface="+mn-ea"/>
          <a:cs typeface="Unilever Shilling Medium" panose="020B0502020202020204" pitchFamily="34" charset="77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i="0" kern="1200">
          <a:solidFill>
            <a:schemeClr val="tx2"/>
          </a:solidFill>
          <a:latin typeface="Unilever Shilling Medium" panose="020B0502020202020204" pitchFamily="34" charset="77"/>
          <a:ea typeface="+mn-ea"/>
          <a:cs typeface="Unilever Shilling Medium" panose="020B0502020202020204" pitchFamily="34" charset="77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2"/>
          </a:solidFill>
          <a:latin typeface="Unilever Shilling Medium" panose="020B0502020202020204" pitchFamily="34" charset="77"/>
          <a:ea typeface="+mn-ea"/>
          <a:cs typeface="Unilever Shilling Medium" panose="020B0502020202020204" pitchFamily="34" charset="77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2"/>
          </a:solidFill>
          <a:latin typeface="Unilever Shilling Medium" panose="020B0502020202020204" pitchFamily="34" charset="77"/>
          <a:ea typeface="+mn-ea"/>
          <a:cs typeface="Unilever Shilling Medium" panose="020B0502020202020204" pitchFamily="34" charset="77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51B91F9F-1822-46FF-A005-5CDFD535A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03" y="4618889"/>
            <a:ext cx="9540000" cy="702130"/>
          </a:xfrm>
        </p:spPr>
        <p:txBody>
          <a:bodyPr/>
          <a:lstStyle/>
          <a:p>
            <a:r>
              <a:rPr lang="ru-RU" dirty="0">
                <a:latin typeface="Century Gothic" panose="020B0502020202020204" pitchFamily="34" charset="0"/>
              </a:rPr>
              <a:t>ТИТУЛЬНЫЙ СЛАЙД</a:t>
            </a:r>
            <a:br>
              <a:rPr lang="ru-RU" dirty="0">
                <a:latin typeface="Century Gothic" panose="020B0502020202020204" pitchFamily="34" charset="0"/>
              </a:rPr>
            </a:br>
            <a:r>
              <a:rPr lang="ru-RU" dirty="0">
                <a:latin typeface="Century Gothic" panose="020B0502020202020204" pitchFamily="34" charset="0"/>
              </a:rPr>
              <a:t/>
            </a:r>
            <a:br>
              <a:rPr lang="ru-RU" dirty="0">
                <a:latin typeface="Century Gothic" panose="020B0502020202020204" pitchFamily="34" charset="0"/>
              </a:rPr>
            </a:br>
            <a:r>
              <a:rPr lang="ru-RU" dirty="0">
                <a:latin typeface="Century Gothic" panose="020B0502020202020204" pitchFamily="34" charset="0"/>
              </a:rPr>
              <a:t>ФИО </a:t>
            </a:r>
            <a:r>
              <a:rPr lang="ru-RU" dirty="0" smtClean="0">
                <a:latin typeface="Century Gothic" panose="020B0502020202020204" pitchFamily="34" charset="0"/>
              </a:rPr>
              <a:t>УЧАСТНИКА</a:t>
            </a:r>
            <a:r>
              <a:rPr lang="en-US" dirty="0" smtClean="0">
                <a:latin typeface="Century Gothic" panose="020B0502020202020204" pitchFamily="34" charset="0"/>
              </a:rPr>
              <a:t/>
            </a:r>
            <a:br>
              <a:rPr lang="en-US" dirty="0" smtClean="0">
                <a:latin typeface="Century Gothic" panose="020B0502020202020204" pitchFamily="34" charset="0"/>
              </a:rPr>
            </a:br>
            <a:r>
              <a:rPr lang="ru-RU" dirty="0">
                <a:latin typeface="Century Gothic" panose="020B0502020202020204" pitchFamily="34" charset="0"/>
              </a:rPr>
              <a:t/>
            </a:r>
            <a:br>
              <a:rPr lang="ru-RU" dirty="0">
                <a:latin typeface="Century Gothic" panose="020B0502020202020204" pitchFamily="34" charset="0"/>
              </a:rPr>
            </a:br>
            <a:endParaRPr lang="ru-RU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769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xmlns="" id="{C4BD4191-8783-4584-85E5-1C4FC2C8150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117303" y="1532059"/>
          <a:ext cx="10628241" cy="44394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42747">
                  <a:extLst>
                    <a:ext uri="{9D8B030D-6E8A-4147-A177-3AD203B41FA5}">
                      <a16:colId xmlns:a16="http://schemas.microsoft.com/office/drawing/2014/main" xmlns="" val="2940998503"/>
                    </a:ext>
                  </a:extLst>
                </a:gridCol>
                <a:gridCol w="3542747">
                  <a:extLst>
                    <a:ext uri="{9D8B030D-6E8A-4147-A177-3AD203B41FA5}">
                      <a16:colId xmlns:a16="http://schemas.microsoft.com/office/drawing/2014/main" xmlns="" val="618960007"/>
                    </a:ext>
                  </a:extLst>
                </a:gridCol>
                <a:gridCol w="3542747">
                  <a:extLst>
                    <a:ext uri="{9D8B030D-6E8A-4147-A177-3AD203B41FA5}">
                      <a16:colId xmlns:a16="http://schemas.microsoft.com/office/drawing/2014/main" xmlns="" val="2331846292"/>
                    </a:ext>
                  </a:extLst>
                </a:gridCol>
              </a:tblGrid>
              <a:tr h="739913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Century Gothic" panose="020B0502020202020204" pitchFamily="34" charset="0"/>
                          <a:cs typeface="Unilever DIN Offc Pro" panose="020B0504020101020102" pitchFamily="34" charset="0"/>
                        </a:rPr>
                        <a:t>Когда</a:t>
                      </a:r>
                      <a:r>
                        <a:rPr lang="en-US" b="1" dirty="0" smtClean="0">
                          <a:latin typeface="Century Gothic" panose="020B0502020202020204" pitchFamily="34" charset="0"/>
                          <a:cs typeface="Unilever DIN Offc Pro" panose="020B0504020101020102" pitchFamily="34" charset="0"/>
                        </a:rPr>
                        <a:t>…</a:t>
                      </a:r>
                      <a:endParaRPr lang="ru-RU" b="1" dirty="0">
                        <a:latin typeface="Century Gothic" panose="020B0502020202020204" pitchFamily="34" charset="0"/>
                        <a:cs typeface="Unilever DIN Offc Pro" panose="020B0504020101020102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entury Gothic" panose="020B0502020202020204" pitchFamily="34" charset="0"/>
                          <a:cs typeface="Unilever DIN Offc Pro" panose="020B0504020101020102" pitchFamily="34" charset="0"/>
                        </a:rPr>
                        <a:t>…</a:t>
                      </a:r>
                      <a:r>
                        <a:rPr lang="ru-RU" b="1" dirty="0" smtClean="0">
                          <a:latin typeface="Century Gothic" panose="020B0502020202020204" pitchFamily="34" charset="0"/>
                          <a:cs typeface="Unilever DIN Offc Pro" panose="020B0504020101020102" pitchFamily="34" charset="0"/>
                        </a:rPr>
                        <a:t>я хочу</a:t>
                      </a:r>
                      <a:r>
                        <a:rPr lang="en-US" b="1" dirty="0" smtClean="0">
                          <a:latin typeface="Century Gothic" panose="020B0502020202020204" pitchFamily="34" charset="0"/>
                          <a:cs typeface="Unilever DIN Offc Pro" panose="020B0504020101020102" pitchFamily="34" charset="0"/>
                        </a:rPr>
                        <a:t>…</a:t>
                      </a:r>
                      <a:endParaRPr lang="ru-RU" b="1" dirty="0">
                        <a:latin typeface="Century Gothic" panose="020B0502020202020204" pitchFamily="34" charset="0"/>
                        <a:cs typeface="Unilever DIN Offc Pro" panose="020B0504020101020102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entury Gothic" panose="020B0502020202020204" pitchFamily="34" charset="0"/>
                          <a:cs typeface="Unilever DIN Offc Pro" panose="020B0504020101020102" pitchFamily="34" charset="0"/>
                        </a:rPr>
                        <a:t>…</a:t>
                      </a:r>
                      <a:r>
                        <a:rPr lang="ru-RU" b="1" dirty="0" smtClean="0">
                          <a:latin typeface="Century Gothic" panose="020B0502020202020204" pitchFamily="34" charset="0"/>
                          <a:cs typeface="Unilever DIN Offc Pro" panose="020B0504020101020102" pitchFamily="34" charset="0"/>
                        </a:rPr>
                        <a:t>чтобы</a:t>
                      </a:r>
                      <a:r>
                        <a:rPr lang="en-US" b="1" dirty="0" smtClean="0">
                          <a:latin typeface="Century Gothic" panose="020B0502020202020204" pitchFamily="34" charset="0"/>
                          <a:cs typeface="Unilever DIN Offc Pro" panose="020B0504020101020102" pitchFamily="34" charset="0"/>
                        </a:rPr>
                        <a:t>…</a:t>
                      </a:r>
                      <a:endParaRPr lang="ru-RU" b="1" dirty="0">
                        <a:latin typeface="Century Gothic" panose="020B0502020202020204" pitchFamily="34" charset="0"/>
                        <a:cs typeface="Unilever DIN Offc Pro" panose="020B0504020101020102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25977597"/>
                  </a:ext>
                </a:extLst>
              </a:tr>
              <a:tr h="739913">
                <a:tc>
                  <a:txBody>
                    <a:bodyPr/>
                    <a:lstStyle/>
                    <a:p>
                      <a:endParaRPr lang="ru-RU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48174157"/>
                  </a:ext>
                </a:extLst>
              </a:tr>
              <a:tr h="739913">
                <a:tc>
                  <a:txBody>
                    <a:bodyPr/>
                    <a:lstStyle/>
                    <a:p>
                      <a:endParaRPr lang="ru-RU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52595351"/>
                  </a:ext>
                </a:extLst>
              </a:tr>
              <a:tr h="739913">
                <a:tc>
                  <a:txBody>
                    <a:bodyPr/>
                    <a:lstStyle/>
                    <a:p>
                      <a:endParaRPr lang="ru-RU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20581977"/>
                  </a:ext>
                </a:extLst>
              </a:tr>
              <a:tr h="739913">
                <a:tc>
                  <a:txBody>
                    <a:bodyPr/>
                    <a:lstStyle/>
                    <a:p>
                      <a:endParaRPr lang="ru-RU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27971348"/>
                  </a:ext>
                </a:extLst>
              </a:tr>
              <a:tr h="739913">
                <a:tc>
                  <a:txBody>
                    <a:bodyPr/>
                    <a:lstStyle/>
                    <a:p>
                      <a:endParaRPr lang="ru-RU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6880859"/>
                  </a:ext>
                </a:extLst>
              </a:tr>
            </a:tbl>
          </a:graphicData>
        </a:graphic>
      </p:graphicFrame>
      <p:sp>
        <p:nvSpPr>
          <p:cNvPr id="8" name="Text Placeholder 2">
            <a:extLst>
              <a:ext uri="{FF2B5EF4-FFF2-40B4-BE49-F238E27FC236}">
                <a16:creationId xmlns:a16="http://schemas.microsoft.com/office/drawing/2014/main" xmlns="" id="{0C5268E4-8FA4-42E2-9934-55BC2E18B01B}"/>
              </a:ext>
            </a:extLst>
          </p:cNvPr>
          <p:cNvSpPr txBox="1">
            <a:spLocks/>
          </p:cNvSpPr>
          <p:nvPr/>
        </p:nvSpPr>
        <p:spPr>
          <a:xfrm>
            <a:off x="919594" y="198336"/>
            <a:ext cx="11826974" cy="57691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500" b="1" i="0" kern="1200">
                <a:solidFill>
                  <a:schemeClr val="tx2"/>
                </a:solidFill>
                <a:latin typeface="Unilever Shilling Medium" panose="020B0502020202020204" pitchFamily="34" charset="77"/>
                <a:ea typeface="+mn-ea"/>
                <a:cs typeface="Unilever Shilling Medium" panose="020B0502020202020204" pitchFamily="34" charset="77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1" i="0" kern="1200">
                <a:solidFill>
                  <a:schemeClr val="tx2"/>
                </a:solidFill>
                <a:latin typeface="Unilever Shilling Medium" panose="020B0502020202020204" pitchFamily="34" charset="77"/>
                <a:ea typeface="+mn-ea"/>
                <a:cs typeface="Unilever Shilling Medium" panose="020B0502020202020204" pitchFamily="34" charset="77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i="0" kern="1200">
                <a:solidFill>
                  <a:schemeClr val="tx2"/>
                </a:solidFill>
                <a:latin typeface="Unilever Shilling Medium" panose="020B0502020202020204" pitchFamily="34" charset="77"/>
                <a:ea typeface="+mn-ea"/>
                <a:cs typeface="Unilever Shilling Medium" panose="020B0502020202020204" pitchFamily="34" charset="77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i="0" kern="1200">
                <a:solidFill>
                  <a:schemeClr val="tx2"/>
                </a:solidFill>
                <a:latin typeface="Unilever Shilling Medium" panose="020B0502020202020204" pitchFamily="34" charset="77"/>
                <a:ea typeface="+mn-ea"/>
                <a:cs typeface="Unilever Shilling Medium" panose="020B0502020202020204" pitchFamily="34" charset="77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i="0" kern="1200">
                <a:solidFill>
                  <a:schemeClr val="tx2"/>
                </a:solidFill>
                <a:latin typeface="Unilever Shilling Medium" panose="020B0502020202020204" pitchFamily="34" charset="77"/>
                <a:ea typeface="+mn-ea"/>
                <a:cs typeface="Unilever Shilling Medium" panose="020B0502020202020204" pitchFamily="34" charset="77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3600" b="0" dirty="0">
                <a:solidFill>
                  <a:srgbClr val="9C44BF"/>
                </a:solidFill>
                <a:latin typeface="Century Gothic" panose="020B0502020202020204" pitchFamily="34" charset="0"/>
                <a:cs typeface="Unilever Shilling" panose="020B0502020202020204" pitchFamily="34" charset="0"/>
              </a:rPr>
              <a:t>СЛАЙД ДЛЯ ЗАПОЛНЕНИЯ 1: </a:t>
            </a:r>
            <a:r>
              <a:rPr lang="ru-RU" sz="3600" dirty="0">
                <a:solidFill>
                  <a:srgbClr val="9C44BF"/>
                </a:solidFill>
                <a:latin typeface="Century Gothic" panose="020B0502020202020204" pitchFamily="34" charset="0"/>
                <a:cs typeface="Unilever Shilling" panose="020B0502020202020204" pitchFamily="34" charset="0"/>
              </a:rPr>
              <a:t>CONSUMER JOBS</a:t>
            </a:r>
          </a:p>
        </p:txBody>
      </p:sp>
    </p:spTree>
    <p:extLst>
      <p:ext uri="{BB962C8B-B14F-4D97-AF65-F5344CB8AC3E}">
        <p14:creationId xmlns:p14="http://schemas.microsoft.com/office/powerpoint/2010/main" val="1575941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>
            <a:extLst>
              <a:ext uri="{FF2B5EF4-FFF2-40B4-BE49-F238E27FC236}">
                <a16:creationId xmlns:a16="http://schemas.microsoft.com/office/drawing/2014/main" xmlns="" id="{C503A8E2-F4D0-496D-9D49-4988CE66A78D}"/>
              </a:ext>
            </a:extLst>
          </p:cNvPr>
          <p:cNvSpPr txBox="1">
            <a:spLocks/>
          </p:cNvSpPr>
          <p:nvPr/>
        </p:nvSpPr>
        <p:spPr>
          <a:xfrm>
            <a:off x="819414" y="172156"/>
            <a:ext cx="12115536" cy="57691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500" b="1" i="0" kern="1200">
                <a:solidFill>
                  <a:schemeClr val="tx2"/>
                </a:solidFill>
                <a:latin typeface="Unilever Shilling Medium" panose="020B0502020202020204" pitchFamily="34" charset="77"/>
                <a:ea typeface="+mn-ea"/>
                <a:cs typeface="Unilever Shilling Medium" panose="020B0502020202020204" pitchFamily="34" charset="77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1" i="0" kern="1200">
                <a:solidFill>
                  <a:schemeClr val="tx2"/>
                </a:solidFill>
                <a:latin typeface="Unilever Shilling Medium" panose="020B0502020202020204" pitchFamily="34" charset="77"/>
                <a:ea typeface="+mn-ea"/>
                <a:cs typeface="Unilever Shilling Medium" panose="020B0502020202020204" pitchFamily="34" charset="77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i="0" kern="1200">
                <a:solidFill>
                  <a:schemeClr val="tx2"/>
                </a:solidFill>
                <a:latin typeface="Unilever Shilling Medium" panose="020B0502020202020204" pitchFamily="34" charset="77"/>
                <a:ea typeface="+mn-ea"/>
                <a:cs typeface="Unilever Shilling Medium" panose="020B0502020202020204" pitchFamily="34" charset="77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i="0" kern="1200">
                <a:solidFill>
                  <a:schemeClr val="tx2"/>
                </a:solidFill>
                <a:latin typeface="Unilever Shilling Medium" panose="020B0502020202020204" pitchFamily="34" charset="77"/>
                <a:ea typeface="+mn-ea"/>
                <a:cs typeface="Unilever Shilling Medium" panose="020B0502020202020204" pitchFamily="34" charset="77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i="0" kern="1200">
                <a:solidFill>
                  <a:schemeClr val="tx2"/>
                </a:solidFill>
                <a:latin typeface="Unilever Shilling Medium" panose="020B0502020202020204" pitchFamily="34" charset="77"/>
                <a:ea typeface="+mn-ea"/>
                <a:cs typeface="Unilever Shilling Medium" panose="020B0502020202020204" pitchFamily="34" charset="77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3400" b="0" dirty="0">
                <a:solidFill>
                  <a:srgbClr val="9C44BF"/>
                </a:solidFill>
                <a:latin typeface="Century Gothic" panose="020B0502020202020204" pitchFamily="34" charset="0"/>
                <a:cs typeface="Unilever Shilling" panose="020B0502020202020204" pitchFamily="34" charset="0"/>
              </a:rPr>
              <a:t>СЛАЙД </a:t>
            </a:r>
            <a:r>
              <a:rPr lang="ru-RU" sz="3400" b="0" dirty="0" smtClean="0">
                <a:solidFill>
                  <a:srgbClr val="9C44BF"/>
                </a:solidFill>
                <a:latin typeface="Century Gothic" panose="020B0502020202020204" pitchFamily="34" charset="0"/>
                <a:cs typeface="Unilever Shilling" panose="020B0502020202020204" pitchFamily="34" charset="0"/>
              </a:rPr>
              <a:t>ДЛЯ ЗАПОЛНЕНИЯ </a:t>
            </a:r>
            <a:r>
              <a:rPr lang="en-US" sz="3400" b="0" dirty="0" smtClean="0">
                <a:solidFill>
                  <a:srgbClr val="9C44BF"/>
                </a:solidFill>
                <a:latin typeface="Century Gothic" panose="020B0502020202020204" pitchFamily="34" charset="0"/>
                <a:cs typeface="Unilever Shilling" panose="020B0502020202020204" pitchFamily="34" charset="0"/>
              </a:rPr>
              <a:t>2</a:t>
            </a:r>
            <a:r>
              <a:rPr lang="ru-RU" sz="3400" b="0" dirty="0">
                <a:solidFill>
                  <a:srgbClr val="9C44BF"/>
                </a:solidFill>
                <a:latin typeface="Century Gothic" panose="020B0502020202020204" pitchFamily="34" charset="0"/>
                <a:cs typeface="Unilever Shilling" panose="020B0502020202020204" pitchFamily="34" charset="0"/>
              </a:rPr>
              <a:t>: </a:t>
            </a:r>
            <a:r>
              <a:rPr lang="en-US" sz="3400" dirty="0">
                <a:solidFill>
                  <a:srgbClr val="9C44BF"/>
                </a:solidFill>
                <a:latin typeface="Century Gothic" panose="020B0502020202020204" pitchFamily="34" charset="0"/>
                <a:cs typeface="Unilever Shilling" panose="020B0502020202020204" pitchFamily="34" charset="0"/>
              </a:rPr>
              <a:t>PROPOSITION </a:t>
            </a:r>
            <a:r>
              <a:rPr lang="en-US" sz="3400" dirty="0" smtClean="0">
                <a:solidFill>
                  <a:srgbClr val="9C44BF"/>
                </a:solidFill>
                <a:latin typeface="Century Gothic" panose="020B0502020202020204" pitchFamily="34" charset="0"/>
                <a:cs typeface="Unilever Shilling" panose="020B0502020202020204" pitchFamily="34" charset="0"/>
              </a:rPr>
              <a:t>CANVAS</a:t>
            </a:r>
            <a:endParaRPr lang="ru-RU" sz="3400" dirty="0">
              <a:solidFill>
                <a:srgbClr val="9C44BF"/>
              </a:solidFill>
              <a:latin typeface="Century Gothic" panose="020B0502020202020204" pitchFamily="34" charset="0"/>
              <a:cs typeface="Unilever Shilling" panose="020B0502020202020204" pitchFamily="34" charset="0"/>
            </a:endParaRPr>
          </a:p>
        </p:txBody>
      </p:sp>
      <p:pic>
        <p:nvPicPr>
          <p:cNvPr id="191490" name="Picture 2" descr="The Difference Between Customer Profiles &amp; Buyer Personas">
            <a:extLst>
              <a:ext uri="{FF2B5EF4-FFF2-40B4-BE49-F238E27FC236}">
                <a16:creationId xmlns:a16="http://schemas.microsoft.com/office/drawing/2014/main" xmlns="" id="{970DED52-7525-44B3-A17B-72D0B10EA0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709" y="1496552"/>
            <a:ext cx="10479230" cy="4954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Shape 4391">
            <a:extLst>
              <a:ext uri="{FF2B5EF4-FFF2-40B4-BE49-F238E27FC236}">
                <a16:creationId xmlns:a16="http://schemas.microsoft.com/office/drawing/2014/main" xmlns="" id="{70BD10F4-A674-45EE-BFEF-A52EAD28F09A}"/>
              </a:ext>
            </a:extLst>
          </p:cNvPr>
          <p:cNvSpPr txBox="1"/>
          <p:nvPr/>
        </p:nvSpPr>
        <p:spPr>
          <a:xfrm>
            <a:off x="1537727" y="2919518"/>
            <a:ext cx="1221491" cy="703385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4283" tIns="34283" rIns="34283" bIns="34283">
            <a:noAutofit/>
          </a:bodyPr>
          <a:lstStyle/>
          <a:p>
            <a:pPr marL="0" lvl="4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16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Unilever DIN Offc Pro" panose="020B0504020101020102" pitchFamily="34" charset="0"/>
                <a:sym typeface="Montserrat"/>
              </a:rPr>
              <a:t>Продукт или услуга</a:t>
            </a:r>
            <a:endParaRPr lang="en-GB" sz="1000" i="1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Unilever DIN Offc Pro" panose="020B0504020101020102" pitchFamily="34" charset="0"/>
              <a:sym typeface="Montserrat"/>
            </a:endParaRPr>
          </a:p>
        </p:txBody>
      </p:sp>
      <p:sp>
        <p:nvSpPr>
          <p:cNvPr id="26" name="Shape 4391">
            <a:extLst>
              <a:ext uri="{FF2B5EF4-FFF2-40B4-BE49-F238E27FC236}">
                <a16:creationId xmlns:a16="http://schemas.microsoft.com/office/drawing/2014/main" xmlns="" id="{A7CCC6F6-14BF-4D7E-96E9-C813B6E24F5C}"/>
              </a:ext>
            </a:extLst>
          </p:cNvPr>
          <p:cNvSpPr txBox="1"/>
          <p:nvPr/>
        </p:nvSpPr>
        <p:spPr>
          <a:xfrm>
            <a:off x="7298593" y="1886381"/>
            <a:ext cx="4102100" cy="39546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4283" tIns="34283" rIns="34283" bIns="34283">
            <a:noAutofit/>
          </a:bodyPr>
          <a:lstStyle/>
          <a:p>
            <a:pPr marL="118545" lvl="4" indent="-118545" algn="ctr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16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Unilever DIN Offc Pro" panose="020B0504020101020102" pitchFamily="34" charset="0"/>
                <a:sym typeface="Montserrat"/>
              </a:rPr>
              <a:t>Преимущества, </a:t>
            </a:r>
          </a:p>
          <a:p>
            <a:pPr marL="118545" lvl="4" indent="-118545" algn="ctr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16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Unilever DIN Offc Pro" panose="020B0504020101020102" pitchFamily="34" charset="0"/>
                <a:sym typeface="Montserrat"/>
              </a:rPr>
              <a:t>выгоды (</a:t>
            </a:r>
            <a:r>
              <a:rPr lang="en-AU" sz="16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Unilever DIN Offc Pro" panose="020B0504020101020102" pitchFamily="34" charset="0"/>
                <a:sym typeface="Montserrat"/>
              </a:rPr>
              <a:t>gains)</a:t>
            </a:r>
            <a:endParaRPr lang="en-GB" sz="1000" i="1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Unilever DIN Offc Pro" panose="020B0504020101020102" pitchFamily="34" charset="0"/>
              <a:sym typeface="Montserrat"/>
            </a:endParaRPr>
          </a:p>
          <a:p>
            <a:pPr marL="118545" lvl="4" indent="-118545" algn="ctr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endParaRPr sz="2700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Unilever DIN Offc Pro" panose="020B0504020101020102" pitchFamily="34" charset="0"/>
              <a:sym typeface="Montserrat"/>
            </a:endParaRPr>
          </a:p>
        </p:txBody>
      </p:sp>
      <p:sp>
        <p:nvSpPr>
          <p:cNvPr id="28" name="Shape 4391">
            <a:extLst>
              <a:ext uri="{FF2B5EF4-FFF2-40B4-BE49-F238E27FC236}">
                <a16:creationId xmlns:a16="http://schemas.microsoft.com/office/drawing/2014/main" xmlns="" id="{B4CB8B85-BE46-4CC9-A545-59192816556D}"/>
              </a:ext>
            </a:extLst>
          </p:cNvPr>
          <p:cNvSpPr txBox="1"/>
          <p:nvPr/>
        </p:nvSpPr>
        <p:spPr>
          <a:xfrm>
            <a:off x="7134470" y="4088610"/>
            <a:ext cx="1587499" cy="632896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4283" tIns="34283" rIns="34283" bIns="34283">
            <a:noAutofit/>
          </a:bodyPr>
          <a:lstStyle/>
          <a:p>
            <a:pPr marL="118545" lvl="4" indent="-118545" algn="ctr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16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Unilever DIN Offc Pro" panose="020B0504020101020102" pitchFamily="34" charset="0"/>
                <a:sym typeface="Montserrat"/>
              </a:rPr>
              <a:t>Проблемы, </a:t>
            </a:r>
            <a:r>
              <a:rPr lang="ru-RU" sz="1600" b="1" kern="0" dirty="0" err="1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Unilever DIN Offc Pro" panose="020B0504020101020102" pitchFamily="34" charset="0"/>
                <a:sym typeface="Montserrat"/>
              </a:rPr>
              <a:t>блокеры</a:t>
            </a:r>
            <a:r>
              <a:rPr lang="ru-RU" sz="16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Unilever DIN Offc Pro" panose="020B0504020101020102" pitchFamily="34" charset="0"/>
                <a:sym typeface="Montserrat"/>
              </a:rPr>
              <a:t>, боли (</a:t>
            </a:r>
            <a:r>
              <a:rPr lang="en-AU" sz="16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Unilever DIN Offc Pro" panose="020B0504020101020102" pitchFamily="34" charset="0"/>
                <a:sym typeface="Montserrat"/>
              </a:rPr>
              <a:t>pains)</a:t>
            </a:r>
            <a:endParaRPr sz="2700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Unilever DIN Offc Pro" panose="020B0504020101020102" pitchFamily="34" charset="0"/>
              <a:sym typeface="Montserrat"/>
            </a:endParaRPr>
          </a:p>
        </p:txBody>
      </p:sp>
      <p:sp>
        <p:nvSpPr>
          <p:cNvPr id="30" name="Shape 4391">
            <a:extLst>
              <a:ext uri="{FF2B5EF4-FFF2-40B4-BE49-F238E27FC236}">
                <a16:creationId xmlns:a16="http://schemas.microsoft.com/office/drawing/2014/main" xmlns="" id="{9BA6530B-D7C6-494C-998B-F9DD2268B17C}"/>
              </a:ext>
            </a:extLst>
          </p:cNvPr>
          <p:cNvSpPr txBox="1"/>
          <p:nvPr/>
        </p:nvSpPr>
        <p:spPr>
          <a:xfrm>
            <a:off x="10175726" y="2998206"/>
            <a:ext cx="1349130" cy="546008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4283" tIns="34283" rIns="34283" bIns="34283">
            <a:noAutofit/>
          </a:bodyPr>
          <a:lstStyle/>
          <a:p>
            <a:pPr marL="118545" lvl="4" indent="-118545" algn="ctr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14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Unilever DIN Offc Pro" panose="020B0504020101020102" pitchFamily="34" charset="0"/>
                <a:sym typeface="Montserrat"/>
              </a:rPr>
              <a:t>Потребности(</a:t>
            </a:r>
            <a:r>
              <a:rPr lang="en-US" sz="14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Unilever DIN Offc Pro" panose="020B0504020101020102" pitchFamily="34" charset="0"/>
                <a:sym typeface="Montserrat"/>
              </a:rPr>
              <a:t>consumer jobs)</a:t>
            </a:r>
            <a:endParaRPr lang="en-GB" sz="900" i="1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Unilever DIN Offc Pro" panose="020B0504020101020102" pitchFamily="34" charset="0"/>
              <a:sym typeface="Montserrat"/>
            </a:endParaRPr>
          </a:p>
          <a:p>
            <a:pPr marL="118545" lvl="4" indent="-118545" algn="ctr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endParaRPr sz="2400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Unilever DIN Offc Pro" panose="020B0504020101020102" pitchFamily="34" charset="0"/>
              <a:sym typeface="Montserrat"/>
            </a:endParaRPr>
          </a:p>
        </p:txBody>
      </p:sp>
      <p:pic>
        <p:nvPicPr>
          <p:cNvPr id="4" name="Obrázek 8">
            <a:extLst>
              <a:ext uri="{FF2B5EF4-FFF2-40B4-BE49-F238E27FC236}">
                <a16:creationId xmlns:a16="http://schemas.microsoft.com/office/drawing/2014/main" xmlns="" id="{806566C3-85B3-40D6-9571-457C937AA5F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04"/>
          <a:stretch/>
        </p:blipFill>
        <p:spPr>
          <a:xfrm>
            <a:off x="10377972" y="4721506"/>
            <a:ext cx="1613528" cy="1401204"/>
          </a:xfrm>
          <a:prstGeom prst="rect">
            <a:avLst/>
          </a:prstGeom>
        </p:spPr>
      </p:pic>
      <p:sp>
        <p:nvSpPr>
          <p:cNvPr id="9" name="Arrow: Curved Down 8">
            <a:extLst>
              <a:ext uri="{FF2B5EF4-FFF2-40B4-BE49-F238E27FC236}">
                <a16:creationId xmlns:a16="http://schemas.microsoft.com/office/drawing/2014/main" xmlns="" id="{0F4A5B15-DF23-43D1-80A2-C4D6509AFC4B}"/>
              </a:ext>
            </a:extLst>
          </p:cNvPr>
          <p:cNvSpPr/>
          <p:nvPr/>
        </p:nvSpPr>
        <p:spPr>
          <a:xfrm rot="10622807">
            <a:off x="5725172" y="5681468"/>
            <a:ext cx="2015459" cy="683180"/>
          </a:xfrm>
          <a:prstGeom prst="curvedDownArrow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Arrow: Curved Down 7">
            <a:extLst>
              <a:ext uri="{FF2B5EF4-FFF2-40B4-BE49-F238E27FC236}">
                <a16:creationId xmlns:a16="http://schemas.microsoft.com/office/drawing/2014/main" xmlns="" id="{94DBA048-48E7-4B9E-885C-B137F10A5391}"/>
              </a:ext>
            </a:extLst>
          </p:cNvPr>
          <p:cNvSpPr/>
          <p:nvPr/>
        </p:nvSpPr>
        <p:spPr>
          <a:xfrm rot="358602" flipH="1">
            <a:off x="5319581" y="985912"/>
            <a:ext cx="3370818" cy="782348"/>
          </a:xfrm>
          <a:prstGeom prst="curvedDownArrow">
            <a:avLst/>
          </a:prstGeom>
          <a:solidFill>
            <a:schemeClr val="bg1">
              <a:lumMod val="65000"/>
            </a:schemeClr>
          </a:solidFill>
          <a:ln w="952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00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Shape 4391">
            <a:extLst>
              <a:ext uri="{FF2B5EF4-FFF2-40B4-BE49-F238E27FC236}">
                <a16:creationId xmlns:a16="http://schemas.microsoft.com/office/drawing/2014/main" xmlns="" id="{9BA6530B-D7C6-494C-998B-F9DD2268B17C}"/>
              </a:ext>
            </a:extLst>
          </p:cNvPr>
          <p:cNvSpPr txBox="1"/>
          <p:nvPr/>
        </p:nvSpPr>
        <p:spPr>
          <a:xfrm>
            <a:off x="10557090" y="4772864"/>
            <a:ext cx="1349130" cy="546008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4283" tIns="34283" rIns="34283" bIns="34283">
            <a:noAutofit/>
          </a:bodyPr>
          <a:lstStyle/>
          <a:p>
            <a:pPr marL="118545" lvl="4" indent="-118545" algn="ctr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12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Unilever DIN Offc Pro" panose="020B0504020101020102" pitchFamily="34" charset="0"/>
                <a:sym typeface="Montserrat"/>
              </a:rPr>
              <a:t>Текущие решения</a:t>
            </a:r>
            <a:endParaRPr lang="en-GB" sz="800" i="1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Unilever DIN Offc Pro" panose="020B0504020101020102" pitchFamily="34" charset="0"/>
              <a:sym typeface="Montserrat"/>
            </a:endParaRPr>
          </a:p>
          <a:p>
            <a:pPr marL="118545" lvl="4" indent="-118545" algn="ctr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endParaRPr sz="2000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Unilever DIN Offc Pro" panose="020B0504020101020102" pitchFamily="34" charset="0"/>
              <a:sym typeface="Montserrat"/>
            </a:endParaRPr>
          </a:p>
        </p:txBody>
      </p:sp>
      <p:sp>
        <p:nvSpPr>
          <p:cNvPr id="15" name="Shape 4391">
            <a:extLst>
              <a:ext uri="{FF2B5EF4-FFF2-40B4-BE49-F238E27FC236}">
                <a16:creationId xmlns:a16="http://schemas.microsoft.com/office/drawing/2014/main" xmlns="" id="{70BD10F4-A674-45EE-BFEF-A52EAD28F09A}"/>
              </a:ext>
            </a:extLst>
          </p:cNvPr>
          <p:cNvSpPr txBox="1"/>
          <p:nvPr/>
        </p:nvSpPr>
        <p:spPr>
          <a:xfrm>
            <a:off x="3241345" y="1589933"/>
            <a:ext cx="1719954" cy="703385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4283" tIns="34283" rIns="34283" bIns="34283">
            <a:noAutofit/>
          </a:bodyPr>
          <a:lstStyle/>
          <a:p>
            <a:pPr marL="0" lvl="4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16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Unilever DIN Offc Pro" panose="020B0504020101020102" pitchFamily="34" charset="0"/>
                <a:sym typeface="Montserrat"/>
              </a:rPr>
              <a:t>Факторы выгоды</a:t>
            </a:r>
          </a:p>
          <a:p>
            <a:pPr marL="0" lvl="4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16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Unilever DIN Offc Pro" panose="020B0504020101020102" pitchFamily="34" charset="0"/>
                <a:sym typeface="Montserrat"/>
              </a:rPr>
              <a:t>(</a:t>
            </a:r>
            <a:r>
              <a:rPr lang="ru-RU" sz="1600" b="1" kern="0" dirty="0" err="1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Unilever DIN Offc Pro" panose="020B0504020101020102" pitchFamily="34" charset="0"/>
                <a:sym typeface="Montserrat"/>
              </a:rPr>
              <a:t>gain</a:t>
            </a:r>
            <a:r>
              <a:rPr lang="ru-RU" sz="16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Unilever DIN Offc Pro" panose="020B0504020101020102" pitchFamily="34" charset="0"/>
                <a:sym typeface="Montserrat"/>
              </a:rPr>
              <a:t> </a:t>
            </a:r>
            <a:r>
              <a:rPr lang="ru-RU" sz="1600" b="1" kern="0" dirty="0" err="1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Unilever DIN Offc Pro" panose="020B0504020101020102" pitchFamily="34" charset="0"/>
                <a:sym typeface="Montserrat"/>
              </a:rPr>
              <a:t>creators</a:t>
            </a:r>
            <a:r>
              <a:rPr lang="ru-RU" sz="16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Unilever DIN Offc Pro" panose="020B0504020101020102" pitchFamily="34" charset="0"/>
                <a:sym typeface="Montserrat"/>
              </a:rPr>
              <a:t>)</a:t>
            </a:r>
            <a:endParaRPr lang="en-GB" sz="1000" i="1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Unilever DIN Offc Pro" panose="020B0504020101020102" pitchFamily="34" charset="0"/>
              <a:sym typeface="Montserrat"/>
            </a:endParaRPr>
          </a:p>
        </p:txBody>
      </p:sp>
      <p:sp>
        <p:nvSpPr>
          <p:cNvPr id="16" name="Shape 4391">
            <a:extLst>
              <a:ext uri="{FF2B5EF4-FFF2-40B4-BE49-F238E27FC236}">
                <a16:creationId xmlns:a16="http://schemas.microsoft.com/office/drawing/2014/main" xmlns="" id="{70BD10F4-A674-45EE-BFEF-A52EAD28F09A}"/>
              </a:ext>
            </a:extLst>
          </p:cNvPr>
          <p:cNvSpPr txBox="1"/>
          <p:nvPr/>
        </p:nvSpPr>
        <p:spPr>
          <a:xfrm>
            <a:off x="3466173" y="4369813"/>
            <a:ext cx="1719954" cy="703385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4283" tIns="34283" rIns="34283" bIns="34283">
            <a:noAutofit/>
          </a:bodyPr>
          <a:lstStyle/>
          <a:p>
            <a:pPr marL="0" lvl="4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16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Unilever DIN Offc Pro" panose="020B0504020101020102" pitchFamily="34" charset="0"/>
                <a:sym typeface="Montserrat"/>
              </a:rPr>
              <a:t>Факторы помощи</a:t>
            </a:r>
          </a:p>
          <a:p>
            <a:pPr marL="0" lvl="4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16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Unilever DIN Offc Pro" panose="020B0504020101020102" pitchFamily="34" charset="0"/>
                <a:sym typeface="Montserrat"/>
              </a:rPr>
              <a:t>(</a:t>
            </a:r>
            <a:r>
              <a:rPr lang="en-AU" sz="16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Unilever DIN Offc Pro" panose="020B0504020101020102" pitchFamily="34" charset="0"/>
                <a:sym typeface="Montserrat"/>
              </a:rPr>
              <a:t>pain relievers)</a:t>
            </a:r>
            <a:endParaRPr lang="en-GB" sz="1000" i="1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Unilever DIN Offc Pro" panose="020B0504020101020102" pitchFamily="34" charset="0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099721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2">
            <a:extLst>
              <a:ext uri="{FF2B5EF4-FFF2-40B4-BE49-F238E27FC236}">
                <a16:creationId xmlns:a16="http://schemas.microsoft.com/office/drawing/2014/main" xmlns="" id="{B9C3EF74-D264-4418-ADEE-E93578D1DBA9}"/>
              </a:ext>
            </a:extLst>
          </p:cNvPr>
          <p:cNvSpPr txBox="1">
            <a:spLocks/>
          </p:cNvSpPr>
          <p:nvPr/>
        </p:nvSpPr>
        <p:spPr>
          <a:xfrm>
            <a:off x="771789" y="153106"/>
            <a:ext cx="11826974" cy="57691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500" b="1" i="0" kern="1200">
                <a:solidFill>
                  <a:schemeClr val="tx2"/>
                </a:solidFill>
                <a:latin typeface="Unilever Shilling Medium" panose="020B0502020202020204" pitchFamily="34" charset="77"/>
                <a:ea typeface="+mn-ea"/>
                <a:cs typeface="Unilever Shilling Medium" panose="020B0502020202020204" pitchFamily="34" charset="77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1" i="0" kern="1200">
                <a:solidFill>
                  <a:schemeClr val="tx2"/>
                </a:solidFill>
                <a:latin typeface="Unilever Shilling Medium" panose="020B0502020202020204" pitchFamily="34" charset="77"/>
                <a:ea typeface="+mn-ea"/>
                <a:cs typeface="Unilever Shilling Medium" panose="020B0502020202020204" pitchFamily="34" charset="77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i="0" kern="1200">
                <a:solidFill>
                  <a:schemeClr val="tx2"/>
                </a:solidFill>
                <a:latin typeface="Unilever Shilling Medium" panose="020B0502020202020204" pitchFamily="34" charset="77"/>
                <a:ea typeface="+mn-ea"/>
                <a:cs typeface="Unilever Shilling Medium" panose="020B0502020202020204" pitchFamily="34" charset="77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i="0" kern="1200">
                <a:solidFill>
                  <a:schemeClr val="tx2"/>
                </a:solidFill>
                <a:latin typeface="Unilever Shilling Medium" panose="020B0502020202020204" pitchFamily="34" charset="77"/>
                <a:ea typeface="+mn-ea"/>
                <a:cs typeface="Unilever Shilling Medium" panose="020B0502020202020204" pitchFamily="34" charset="77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i="0" kern="1200">
                <a:solidFill>
                  <a:schemeClr val="tx2"/>
                </a:solidFill>
                <a:latin typeface="Unilever Shilling Medium" panose="020B0502020202020204" pitchFamily="34" charset="77"/>
                <a:ea typeface="+mn-ea"/>
                <a:cs typeface="Unilever Shilling Medium" panose="020B0502020202020204" pitchFamily="34" charset="77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4000" b="0" dirty="0">
                <a:solidFill>
                  <a:srgbClr val="9C44BF"/>
                </a:solidFill>
                <a:latin typeface="Century Gothic" panose="020B0502020202020204" pitchFamily="34" charset="0"/>
                <a:cs typeface="Unilever Shilling" panose="020B0502020202020204" pitchFamily="34" charset="0"/>
              </a:rPr>
              <a:t>СЛАЙД ДЛЯ ЗАПОЛНЕНИЯ </a:t>
            </a:r>
            <a:r>
              <a:rPr lang="en-US" sz="4000" b="0" dirty="0">
                <a:solidFill>
                  <a:srgbClr val="9C44BF"/>
                </a:solidFill>
                <a:latin typeface="Century Gothic" panose="020B0502020202020204" pitchFamily="34" charset="0"/>
                <a:cs typeface="Unilever Shilling" panose="020B0502020202020204" pitchFamily="34" charset="0"/>
              </a:rPr>
              <a:t>3</a:t>
            </a:r>
            <a:r>
              <a:rPr lang="ru-RU" sz="4000" b="0" dirty="0">
                <a:solidFill>
                  <a:srgbClr val="9C44BF"/>
                </a:solidFill>
                <a:latin typeface="Century Gothic" panose="020B0502020202020204" pitchFamily="34" charset="0"/>
                <a:cs typeface="Unilever Shilling" panose="020B0502020202020204" pitchFamily="34" charset="0"/>
              </a:rPr>
              <a:t>: </a:t>
            </a:r>
            <a:r>
              <a:rPr lang="en-US" sz="4000" dirty="0">
                <a:solidFill>
                  <a:srgbClr val="9C44BF"/>
                </a:solidFill>
                <a:latin typeface="Century Gothic" panose="020B0502020202020204" pitchFamily="34" charset="0"/>
                <a:cs typeface="Unilever Shilling" panose="020B0502020202020204" pitchFamily="34" charset="0"/>
              </a:rPr>
              <a:t>LEAN CANVAS</a:t>
            </a:r>
            <a:endParaRPr lang="ru-RU" sz="4000" dirty="0">
              <a:solidFill>
                <a:srgbClr val="9C44BF"/>
              </a:solidFill>
              <a:latin typeface="Century Gothic" panose="020B0502020202020204" pitchFamily="34" charset="0"/>
              <a:cs typeface="Unilever Shilling" panose="020B0502020202020204" pitchFamily="34" charset="0"/>
            </a:endParaRPr>
          </a:p>
        </p:txBody>
      </p:sp>
      <p:sp>
        <p:nvSpPr>
          <p:cNvPr id="69" name="Rectangle 3">
            <a:extLst>
              <a:ext uri="{FF2B5EF4-FFF2-40B4-BE49-F238E27FC236}">
                <a16:creationId xmlns="" xmlns:a16="http://schemas.microsoft.com/office/drawing/2014/main" id="{78751E12-C1DC-474B-8C82-9CC1C2648C88}"/>
              </a:ext>
            </a:extLst>
          </p:cNvPr>
          <p:cNvSpPr/>
          <p:nvPr/>
        </p:nvSpPr>
        <p:spPr>
          <a:xfrm>
            <a:off x="941733" y="1355146"/>
            <a:ext cx="11107392" cy="4978309"/>
          </a:xfrm>
          <a:prstGeom prst="rect">
            <a:avLst/>
          </a:prstGeom>
          <a:solidFill>
            <a:srgbClr val="FFFFFF"/>
          </a:solidFill>
          <a:ln w="50800" cap="flat">
            <a:solidFill>
              <a:schemeClr val="bg1">
                <a:lumMod val="85000"/>
              </a:schemeClr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0479" tIns="30479" rIns="30479" bIns="30479" numCol="1" spcCol="38100" rtlCol="0" anchor="ctr">
            <a:noAutofit/>
          </a:bodyPr>
          <a:lstStyle/>
          <a:p>
            <a:pPr defTabSz="609660" hangingPunct="0">
              <a:defRPr/>
            </a:pPr>
            <a:endParaRPr lang="en-US" sz="900" kern="0" dirty="0">
              <a:solidFill>
                <a:srgbClr val="535353"/>
              </a:solidFill>
              <a:latin typeface="Century Gothic" panose="020B0502020202020204" pitchFamily="34" charset="0"/>
              <a:cs typeface="Gotham Pro" panose="02000503040000020004" pitchFamily="50" charset="0"/>
              <a:sym typeface="Arial"/>
            </a:endParaRPr>
          </a:p>
        </p:txBody>
      </p:sp>
      <p:cxnSp>
        <p:nvCxnSpPr>
          <p:cNvPr id="70" name="Straight Connector 4">
            <a:extLst>
              <a:ext uri="{FF2B5EF4-FFF2-40B4-BE49-F238E27FC236}">
                <a16:creationId xmlns="" xmlns:a16="http://schemas.microsoft.com/office/drawing/2014/main" id="{B5DD9C44-7ED0-46DF-883D-7BD304097E30}"/>
              </a:ext>
            </a:extLst>
          </p:cNvPr>
          <p:cNvCxnSpPr/>
          <p:nvPr/>
        </p:nvCxnSpPr>
        <p:spPr>
          <a:xfrm>
            <a:off x="978677" y="5266377"/>
            <a:ext cx="11031935" cy="0"/>
          </a:xfrm>
          <a:prstGeom prst="line">
            <a:avLst/>
          </a:prstGeom>
          <a:noFill/>
          <a:ln w="25400" cap="flat">
            <a:solidFill>
              <a:schemeClr val="tx1">
                <a:lumMod val="50000"/>
              </a:schemeClr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1" name="Straight Connector 5">
            <a:extLst>
              <a:ext uri="{FF2B5EF4-FFF2-40B4-BE49-F238E27FC236}">
                <a16:creationId xmlns="" xmlns:a16="http://schemas.microsoft.com/office/drawing/2014/main" id="{A8061CE0-C9C6-44D9-A114-BC7567994A17}"/>
              </a:ext>
            </a:extLst>
          </p:cNvPr>
          <p:cNvCxnSpPr>
            <a:cxnSpLocks/>
          </p:cNvCxnSpPr>
          <p:nvPr/>
        </p:nvCxnSpPr>
        <p:spPr>
          <a:xfrm flipH="1">
            <a:off x="6523255" y="5266378"/>
            <a:ext cx="215" cy="1067771"/>
          </a:xfrm>
          <a:prstGeom prst="line">
            <a:avLst/>
          </a:prstGeom>
          <a:noFill/>
          <a:ln w="25400" cap="flat">
            <a:solidFill>
              <a:schemeClr val="tx1">
                <a:lumMod val="50000"/>
              </a:schemeClr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2" name="Straight Connector 6">
            <a:extLst>
              <a:ext uri="{FF2B5EF4-FFF2-40B4-BE49-F238E27FC236}">
                <a16:creationId xmlns="" xmlns:a16="http://schemas.microsoft.com/office/drawing/2014/main" id="{56360D5E-CB5A-41C4-9646-B69594C148D9}"/>
              </a:ext>
            </a:extLst>
          </p:cNvPr>
          <p:cNvCxnSpPr>
            <a:cxnSpLocks/>
          </p:cNvCxnSpPr>
          <p:nvPr/>
        </p:nvCxnSpPr>
        <p:spPr>
          <a:xfrm flipH="1">
            <a:off x="3170187" y="1355153"/>
            <a:ext cx="11445" cy="3911225"/>
          </a:xfrm>
          <a:prstGeom prst="line">
            <a:avLst/>
          </a:prstGeom>
          <a:noFill/>
          <a:ln w="25400" cap="flat">
            <a:solidFill>
              <a:schemeClr val="tx1">
                <a:lumMod val="50000"/>
              </a:schemeClr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3" name="Straight Connector 7">
            <a:extLst>
              <a:ext uri="{FF2B5EF4-FFF2-40B4-BE49-F238E27FC236}">
                <a16:creationId xmlns="" xmlns:a16="http://schemas.microsoft.com/office/drawing/2014/main" id="{88651D7B-DA0D-4C78-AA54-F3F51775B691}"/>
              </a:ext>
            </a:extLst>
          </p:cNvPr>
          <p:cNvCxnSpPr/>
          <p:nvPr/>
        </p:nvCxnSpPr>
        <p:spPr>
          <a:xfrm>
            <a:off x="3170187" y="2972203"/>
            <a:ext cx="2162901" cy="0"/>
          </a:xfrm>
          <a:prstGeom prst="line">
            <a:avLst/>
          </a:prstGeom>
          <a:noFill/>
          <a:ln w="25400" cap="flat">
            <a:solidFill>
              <a:schemeClr val="tx1">
                <a:lumMod val="50000"/>
              </a:schemeClr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4" name="Straight Connector 8">
            <a:extLst>
              <a:ext uri="{FF2B5EF4-FFF2-40B4-BE49-F238E27FC236}">
                <a16:creationId xmlns="" xmlns:a16="http://schemas.microsoft.com/office/drawing/2014/main" id="{7381D1D4-4F4D-4BA5-A91A-0CD19C9F3122}"/>
              </a:ext>
            </a:extLst>
          </p:cNvPr>
          <p:cNvCxnSpPr/>
          <p:nvPr/>
        </p:nvCxnSpPr>
        <p:spPr>
          <a:xfrm>
            <a:off x="7696255" y="2962891"/>
            <a:ext cx="2162901" cy="0"/>
          </a:xfrm>
          <a:prstGeom prst="line">
            <a:avLst/>
          </a:prstGeom>
          <a:noFill/>
          <a:ln w="25400" cap="flat">
            <a:solidFill>
              <a:schemeClr val="tx1">
                <a:lumMod val="50000"/>
              </a:schemeClr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75" name="Shape 4391">
            <a:extLst>
              <a:ext uri="{FF2B5EF4-FFF2-40B4-BE49-F238E27FC236}">
                <a16:creationId xmlns="" xmlns:a16="http://schemas.microsoft.com/office/drawing/2014/main" id="{E1D8D575-5111-40CD-BA0D-54154469E395}"/>
              </a:ext>
            </a:extLst>
          </p:cNvPr>
          <p:cNvSpPr txBox="1"/>
          <p:nvPr/>
        </p:nvSpPr>
        <p:spPr>
          <a:xfrm>
            <a:off x="1066939" y="1416664"/>
            <a:ext cx="1922673" cy="122228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4283" tIns="34283" rIns="34283" bIns="34283">
            <a:noAutofit/>
          </a:bodyPr>
          <a:lstStyle/>
          <a:p>
            <a:pPr marL="118545" lvl="4" indent="-118545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14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ПРОБЛЕМА</a:t>
            </a:r>
            <a:endParaRPr lang="en-US" sz="1400" b="1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Gotham Pro" panose="02000503040000020004" pitchFamily="50" charset="0"/>
              <a:sym typeface="Montserrat"/>
            </a:endParaRPr>
          </a:p>
          <a:p>
            <a:pPr marL="16935" lvl="4" indent="-16935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900" i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1-2 ключевые проблемы</a:t>
            </a:r>
            <a:endParaRPr lang="en-GB" sz="900" i="1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Gotham Pro" panose="02000503040000020004" pitchFamily="50" charset="0"/>
              <a:sym typeface="Montserrat"/>
            </a:endParaRPr>
          </a:p>
          <a:p>
            <a:pPr marL="118545" lvl="4" indent="-118545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endParaRPr sz="2400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Gotham Pro" panose="02000503040000020004" pitchFamily="50" charset="0"/>
              <a:sym typeface="Montserrat"/>
            </a:endParaRPr>
          </a:p>
        </p:txBody>
      </p:sp>
      <p:sp>
        <p:nvSpPr>
          <p:cNvPr id="76" name="Shape 4391">
            <a:extLst>
              <a:ext uri="{FF2B5EF4-FFF2-40B4-BE49-F238E27FC236}">
                <a16:creationId xmlns="" xmlns:a16="http://schemas.microsoft.com/office/drawing/2014/main" id="{626141E7-84F5-4775-9888-75CB118CEAD4}"/>
              </a:ext>
            </a:extLst>
          </p:cNvPr>
          <p:cNvSpPr txBox="1"/>
          <p:nvPr/>
        </p:nvSpPr>
        <p:spPr>
          <a:xfrm>
            <a:off x="3255137" y="1416663"/>
            <a:ext cx="1804754" cy="1086068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4283" tIns="34283" rIns="34283" bIns="34283">
            <a:noAutofit/>
          </a:bodyPr>
          <a:lstStyle/>
          <a:p>
            <a:pPr marL="118545" lvl="4" indent="-118545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14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РЕШЕНИЕ</a:t>
            </a:r>
            <a:endParaRPr lang="en-US" sz="1400" b="1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Gotham Pro" panose="02000503040000020004" pitchFamily="50" charset="0"/>
              <a:sym typeface="Montserrat"/>
            </a:endParaRPr>
          </a:p>
          <a:p>
            <a:pPr marL="16935" lvl="4" indent="-16935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900" i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Наметьте возможное</a:t>
            </a:r>
          </a:p>
          <a:p>
            <a:pPr marL="16935" lvl="4" indent="-16935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900" i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 решение для каждой</a:t>
            </a:r>
          </a:p>
          <a:p>
            <a:pPr marL="16935" lvl="4" indent="-16935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900" i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проблемы</a:t>
            </a:r>
            <a:endParaRPr sz="2400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Gotham Pro" panose="02000503040000020004" pitchFamily="50" charset="0"/>
              <a:sym typeface="Montserrat"/>
            </a:endParaRPr>
          </a:p>
        </p:txBody>
      </p:sp>
      <p:sp>
        <p:nvSpPr>
          <p:cNvPr id="77" name="Shape 4391">
            <a:extLst>
              <a:ext uri="{FF2B5EF4-FFF2-40B4-BE49-F238E27FC236}">
                <a16:creationId xmlns="" xmlns:a16="http://schemas.microsoft.com/office/drawing/2014/main" id="{B2CDBFCA-2D1C-47FA-8C29-E61D3EA29158}"/>
              </a:ext>
            </a:extLst>
          </p:cNvPr>
          <p:cNvSpPr txBox="1"/>
          <p:nvPr/>
        </p:nvSpPr>
        <p:spPr>
          <a:xfrm>
            <a:off x="3237553" y="3029080"/>
            <a:ext cx="1804754" cy="1202481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4283" tIns="34283" rIns="34283" bIns="34283">
            <a:noAutofit/>
          </a:bodyPr>
          <a:lstStyle/>
          <a:p>
            <a:pPr marL="118545" lvl="4" indent="-118545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14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КЛЮЧЕВЫЕ</a:t>
            </a:r>
          </a:p>
          <a:p>
            <a:pPr marL="118545" lvl="4" indent="-118545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14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ПОКАЗАТЕЛИ</a:t>
            </a:r>
          </a:p>
          <a:p>
            <a:pPr marL="0" lvl="4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900" i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Перечислите ключевые индикаторы, которые будут сообщать вам,</a:t>
            </a:r>
          </a:p>
          <a:p>
            <a:pPr marL="118545" lvl="4" indent="-118545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900" i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как работает ваш проект</a:t>
            </a:r>
            <a:endParaRPr sz="2400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Gotham Pro" panose="02000503040000020004" pitchFamily="50" charset="0"/>
              <a:sym typeface="Montserrat"/>
            </a:endParaRPr>
          </a:p>
        </p:txBody>
      </p:sp>
      <p:sp>
        <p:nvSpPr>
          <p:cNvPr id="78" name="Shape 4391">
            <a:extLst>
              <a:ext uri="{FF2B5EF4-FFF2-40B4-BE49-F238E27FC236}">
                <a16:creationId xmlns="" xmlns:a16="http://schemas.microsoft.com/office/drawing/2014/main" id="{36DA6BFF-F075-4DB9-A946-FE72F4EE4A3E}"/>
              </a:ext>
            </a:extLst>
          </p:cNvPr>
          <p:cNvSpPr txBox="1"/>
          <p:nvPr/>
        </p:nvSpPr>
        <p:spPr>
          <a:xfrm>
            <a:off x="5404475" y="1416663"/>
            <a:ext cx="1804754" cy="1086068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4283" tIns="34283" rIns="34283" bIns="34283">
            <a:noAutofit/>
          </a:bodyPr>
          <a:lstStyle/>
          <a:p>
            <a:pPr marL="118545" lvl="4" indent="-118545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14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ПРЕДЛОЖЕНИЕ</a:t>
            </a:r>
            <a:endParaRPr lang="en-US" sz="1400" b="1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Gotham Pro" panose="02000503040000020004" pitchFamily="50" charset="0"/>
              <a:sym typeface="Montserrat"/>
            </a:endParaRPr>
          </a:p>
          <a:p>
            <a:pPr marL="16935" lvl="4" indent="-16935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900" i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Четкое, понятное утверждение, которое объясняет, что вы предлагаете и почему </a:t>
            </a:r>
          </a:p>
          <a:p>
            <a:pPr marL="16935" lvl="4" indent="-16935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900" i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это имеет значение </a:t>
            </a:r>
          </a:p>
          <a:p>
            <a:pPr marL="16935" lvl="4" indent="-16935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900" i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для потребителя</a:t>
            </a:r>
            <a:endParaRPr lang="en-GB" sz="900" i="1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Gotham Pro" panose="02000503040000020004" pitchFamily="50" charset="0"/>
              <a:sym typeface="Montserrat"/>
            </a:endParaRPr>
          </a:p>
        </p:txBody>
      </p:sp>
      <p:sp>
        <p:nvSpPr>
          <p:cNvPr id="79" name="Shape 4391">
            <a:extLst>
              <a:ext uri="{FF2B5EF4-FFF2-40B4-BE49-F238E27FC236}">
                <a16:creationId xmlns="" xmlns:a16="http://schemas.microsoft.com/office/drawing/2014/main" id="{D6FCA6A7-E328-40AC-A4F6-983885D6C42D}"/>
              </a:ext>
            </a:extLst>
          </p:cNvPr>
          <p:cNvSpPr txBox="1"/>
          <p:nvPr/>
        </p:nvSpPr>
        <p:spPr>
          <a:xfrm>
            <a:off x="7778343" y="1413836"/>
            <a:ext cx="1972087" cy="1096651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4283" tIns="34283" rIns="34283" bIns="34283">
            <a:noAutofit/>
          </a:bodyPr>
          <a:lstStyle/>
          <a:p>
            <a:pPr marL="16935" lvl="4" indent="-16935" defTabSz="609660" hangingPunct="0"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14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ПАРТНЕРЫ</a:t>
            </a:r>
            <a:endParaRPr lang="en-US" sz="1400" b="1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Gotham Pro" panose="02000503040000020004" pitchFamily="50" charset="0"/>
              <a:sym typeface="Montserrat"/>
            </a:endParaRPr>
          </a:p>
          <a:p>
            <a:pPr marL="16935" lvl="4" indent="-16935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900" i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Перечислите партнеров (внутренних и внешних), с которыми вы будете работать</a:t>
            </a:r>
            <a:endParaRPr lang="en-GB" sz="900" i="1" kern="0" dirty="0">
              <a:solidFill>
                <a:srgbClr val="0070C0"/>
              </a:solidFill>
              <a:latin typeface="Century Gothic" panose="020B0502020202020204" pitchFamily="34" charset="0"/>
              <a:ea typeface="Roboto Slab" charset="0"/>
              <a:cs typeface="Gotham Pro" panose="02000503040000020004" pitchFamily="50" charset="0"/>
              <a:sym typeface="Montserrat"/>
            </a:endParaRPr>
          </a:p>
        </p:txBody>
      </p:sp>
      <p:sp>
        <p:nvSpPr>
          <p:cNvPr id="80" name="Shape 4391">
            <a:extLst>
              <a:ext uri="{FF2B5EF4-FFF2-40B4-BE49-F238E27FC236}">
                <a16:creationId xmlns="" xmlns:a16="http://schemas.microsoft.com/office/drawing/2014/main" id="{4BC002F3-898E-41CF-9C74-381E5A797ACD}"/>
              </a:ext>
            </a:extLst>
          </p:cNvPr>
          <p:cNvSpPr txBox="1"/>
          <p:nvPr/>
        </p:nvSpPr>
        <p:spPr>
          <a:xfrm>
            <a:off x="7778342" y="3028254"/>
            <a:ext cx="1933829" cy="1297728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4283" tIns="34283" rIns="34283" bIns="34283">
            <a:noAutofit/>
          </a:bodyPr>
          <a:lstStyle/>
          <a:p>
            <a:pPr marL="16935" lvl="4" indent="-16935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14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КАНАЛЫ</a:t>
            </a:r>
            <a:endParaRPr lang="en-US" sz="1400" b="1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Gotham Pro" panose="02000503040000020004" pitchFamily="50" charset="0"/>
              <a:sym typeface="Montserrat"/>
            </a:endParaRPr>
          </a:p>
          <a:p>
            <a:pPr marL="16935" lvl="4" indent="-16935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900" i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Коммерция и коммуникация: перечислите, как и где вы будете продвигать, продавать и доставлять то, что вы предлагаете</a:t>
            </a:r>
            <a:endParaRPr sz="2400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Gotham Pro" panose="02000503040000020004" pitchFamily="50" charset="0"/>
              <a:sym typeface="Montserrat"/>
            </a:endParaRPr>
          </a:p>
        </p:txBody>
      </p:sp>
      <p:sp>
        <p:nvSpPr>
          <p:cNvPr id="81" name="Shape 4391">
            <a:extLst>
              <a:ext uri="{FF2B5EF4-FFF2-40B4-BE49-F238E27FC236}">
                <a16:creationId xmlns="" xmlns:a16="http://schemas.microsoft.com/office/drawing/2014/main" id="{CC989381-9BFD-4316-BB6F-8B8C5FFF61F9}"/>
              </a:ext>
            </a:extLst>
          </p:cNvPr>
          <p:cNvSpPr txBox="1"/>
          <p:nvPr/>
        </p:nvSpPr>
        <p:spPr>
          <a:xfrm>
            <a:off x="9914969" y="1413835"/>
            <a:ext cx="2095643" cy="1615218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4283" tIns="34283" rIns="34283" bIns="34283">
            <a:noAutofit/>
          </a:bodyPr>
          <a:lstStyle/>
          <a:p>
            <a:pPr marL="16935" lvl="4" indent="-16935" defTabSz="609660" hangingPunct="0"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14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ЦЕЛЕВЫЕ ПОТРЕБИТЕЛЬСКИЕ СЕГМЕНТЫ</a:t>
            </a:r>
            <a:r>
              <a:rPr lang="ru-RU" sz="900" i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 </a:t>
            </a:r>
          </a:p>
          <a:p>
            <a:pPr marL="16935" lvl="4" indent="-16935" defTabSz="609660" hangingPunct="0"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900" i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Перечислите ваши целевые потребительские сегменты</a:t>
            </a:r>
            <a:endParaRPr sz="2400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Gotham Pro" panose="02000503040000020004" pitchFamily="50" charset="0"/>
              <a:sym typeface="Montserrat"/>
            </a:endParaRPr>
          </a:p>
        </p:txBody>
      </p:sp>
      <p:sp>
        <p:nvSpPr>
          <p:cNvPr id="82" name="Shape 4391">
            <a:extLst>
              <a:ext uri="{FF2B5EF4-FFF2-40B4-BE49-F238E27FC236}">
                <a16:creationId xmlns="" xmlns:a16="http://schemas.microsoft.com/office/drawing/2014/main" id="{7555BDD0-E1FB-47BF-946F-2A6C7F51D3DA}"/>
              </a:ext>
            </a:extLst>
          </p:cNvPr>
          <p:cNvSpPr txBox="1"/>
          <p:nvPr/>
        </p:nvSpPr>
        <p:spPr>
          <a:xfrm>
            <a:off x="1066937" y="5293053"/>
            <a:ext cx="4967828" cy="683913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4283" tIns="34283" rIns="34283" bIns="34283">
            <a:noAutofit/>
          </a:bodyPr>
          <a:lstStyle/>
          <a:p>
            <a:pPr marL="118545" lvl="4" indent="-118545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14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СОСТОЯТЕЛЬНОСТЬ</a:t>
            </a:r>
            <a:endParaRPr lang="en-US" sz="1400" b="1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Gotham Pro" panose="02000503040000020004" pitchFamily="50" charset="0"/>
              <a:sym typeface="Montserrat"/>
            </a:endParaRPr>
          </a:p>
          <a:p>
            <a:pPr marL="16935" lvl="4" indent="-16935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900" i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Перечислите постоянные</a:t>
            </a:r>
          </a:p>
          <a:p>
            <a:pPr marL="16935" lvl="4" indent="-16935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900" i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и переменные затраты</a:t>
            </a:r>
            <a:endParaRPr lang="en-GB" sz="900" i="1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Gotham Pro" panose="02000503040000020004" pitchFamily="50" charset="0"/>
              <a:sym typeface="Montserrat"/>
            </a:endParaRPr>
          </a:p>
        </p:txBody>
      </p:sp>
      <p:sp>
        <p:nvSpPr>
          <p:cNvPr id="83" name="Shape 4391">
            <a:extLst>
              <a:ext uri="{FF2B5EF4-FFF2-40B4-BE49-F238E27FC236}">
                <a16:creationId xmlns="" xmlns:a16="http://schemas.microsoft.com/office/drawing/2014/main" id="{642CA04A-1416-4975-98C6-FBC6F4A71340}"/>
              </a:ext>
            </a:extLst>
          </p:cNvPr>
          <p:cNvSpPr txBox="1"/>
          <p:nvPr/>
        </p:nvSpPr>
        <p:spPr>
          <a:xfrm>
            <a:off x="6597662" y="5320180"/>
            <a:ext cx="4967828" cy="683913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4283" tIns="34283" rIns="34283" bIns="34283">
            <a:noAutofit/>
          </a:bodyPr>
          <a:lstStyle/>
          <a:p>
            <a:pPr marL="118545" lvl="4" indent="-118545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14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ПОТОК ДОХОДА</a:t>
            </a:r>
          </a:p>
          <a:p>
            <a:pPr marL="118545" lvl="4" indent="-118545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900" i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Перечислите источники </a:t>
            </a:r>
          </a:p>
          <a:p>
            <a:pPr marL="118545" lvl="4" indent="-118545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900" i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дохода</a:t>
            </a:r>
            <a:endParaRPr lang="en-GB" sz="900" i="1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Gotham Pro" panose="02000503040000020004" pitchFamily="50" charset="0"/>
              <a:sym typeface="Montserrat"/>
            </a:endParaRPr>
          </a:p>
        </p:txBody>
      </p:sp>
      <p:sp>
        <p:nvSpPr>
          <p:cNvPr id="84" name="Shape 4391">
            <a:extLst>
              <a:ext uri="{FF2B5EF4-FFF2-40B4-BE49-F238E27FC236}">
                <a16:creationId xmlns="" xmlns:a16="http://schemas.microsoft.com/office/drawing/2014/main" id="{4E2F1113-B68E-4DD4-BDA7-7F94226722D9}"/>
              </a:ext>
            </a:extLst>
          </p:cNvPr>
          <p:cNvSpPr txBox="1"/>
          <p:nvPr/>
        </p:nvSpPr>
        <p:spPr>
          <a:xfrm>
            <a:off x="1066934" y="3799649"/>
            <a:ext cx="1922673" cy="122228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4283" tIns="34283" rIns="34283" bIns="34283">
            <a:noAutofit/>
          </a:bodyPr>
          <a:lstStyle/>
          <a:p>
            <a:pPr marL="118545" lvl="4" indent="-118545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11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ТЕКУЩЕЕ РЕШЕНИЕ</a:t>
            </a:r>
            <a:endParaRPr lang="en-US" sz="1100" b="1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Gotham Pro" panose="02000503040000020004" pitchFamily="50" charset="0"/>
              <a:sym typeface="Montserrat"/>
            </a:endParaRPr>
          </a:p>
          <a:p>
            <a:pPr marL="16935" lvl="4" indent="-16935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900" i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Перечислите, как эти проблемы решаются сегодня</a:t>
            </a:r>
            <a:endParaRPr sz="2400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Gotham Pro" panose="02000503040000020004" pitchFamily="50" charset="0"/>
              <a:sym typeface="Montserrat"/>
            </a:endParaRPr>
          </a:p>
        </p:txBody>
      </p:sp>
      <p:sp>
        <p:nvSpPr>
          <p:cNvPr id="85" name="Shape 4391">
            <a:extLst>
              <a:ext uri="{FF2B5EF4-FFF2-40B4-BE49-F238E27FC236}">
                <a16:creationId xmlns="" xmlns:a16="http://schemas.microsoft.com/office/drawing/2014/main" id="{F0E6FA71-7794-4829-9EF4-5C170031574E}"/>
              </a:ext>
            </a:extLst>
          </p:cNvPr>
          <p:cNvSpPr txBox="1"/>
          <p:nvPr/>
        </p:nvSpPr>
        <p:spPr>
          <a:xfrm>
            <a:off x="5338402" y="2968939"/>
            <a:ext cx="2646936" cy="692160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4283" tIns="34283" rIns="34283" bIns="34283">
            <a:noAutofit/>
          </a:bodyPr>
          <a:lstStyle/>
          <a:p>
            <a:pPr marL="118545" lvl="4" indent="-118545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11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это</a:t>
            </a:r>
            <a:r>
              <a:rPr lang="en-US" sz="11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..</a:t>
            </a:r>
            <a:r>
              <a:rPr lang="ru-RU" sz="11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который</a:t>
            </a:r>
            <a:r>
              <a:rPr lang="en-US" sz="11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…</a:t>
            </a:r>
            <a:r>
              <a:rPr lang="ru-RU" sz="11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для</a:t>
            </a:r>
            <a:endParaRPr lang="en-US" sz="1100" b="1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Gotham Pro" panose="02000503040000020004" pitchFamily="50" charset="0"/>
              <a:sym typeface="Montserrat"/>
            </a:endParaRPr>
          </a:p>
          <a:p>
            <a:pPr marL="16935" lvl="4" indent="-16935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900" i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Х – </a:t>
            </a:r>
            <a:r>
              <a:rPr lang="ru-RU" sz="900" b="1" i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это</a:t>
            </a:r>
            <a:r>
              <a:rPr lang="ru-RU" sz="900" i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 продукт / услуга, </a:t>
            </a:r>
            <a:r>
              <a:rPr lang="ru-RU" sz="900" b="1" i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которая </a:t>
            </a:r>
          </a:p>
          <a:p>
            <a:pPr marL="16935" lvl="4" indent="-16935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900" i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делает / предлагает решение</a:t>
            </a:r>
            <a:r>
              <a:rPr lang="en-GB" sz="900" b="1" i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 </a:t>
            </a:r>
            <a:r>
              <a:rPr lang="ru-RU" sz="900" b="1" i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для </a:t>
            </a:r>
            <a:r>
              <a:rPr lang="en-GB" sz="900" b="1" i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 </a:t>
            </a:r>
            <a:r>
              <a:rPr lang="en-GB" sz="900" i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Z</a:t>
            </a:r>
            <a:endParaRPr sz="2400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Gotham Pro" panose="02000503040000020004" pitchFamily="50" charset="0"/>
              <a:sym typeface="Montserrat"/>
            </a:endParaRPr>
          </a:p>
        </p:txBody>
      </p:sp>
      <p:cxnSp>
        <p:nvCxnSpPr>
          <p:cNvPr id="86" name="Straight Connector 20">
            <a:extLst>
              <a:ext uri="{FF2B5EF4-FFF2-40B4-BE49-F238E27FC236}">
                <a16:creationId xmlns="" xmlns:a16="http://schemas.microsoft.com/office/drawing/2014/main" id="{FAA93295-C850-4AAB-903F-1CC963A5DE49}"/>
              </a:ext>
            </a:extLst>
          </p:cNvPr>
          <p:cNvCxnSpPr>
            <a:cxnSpLocks/>
          </p:cNvCxnSpPr>
          <p:nvPr/>
        </p:nvCxnSpPr>
        <p:spPr>
          <a:xfrm flipH="1">
            <a:off x="5317649" y="1369004"/>
            <a:ext cx="11445" cy="3911225"/>
          </a:xfrm>
          <a:prstGeom prst="line">
            <a:avLst/>
          </a:prstGeom>
          <a:noFill/>
          <a:ln w="25400" cap="flat">
            <a:solidFill>
              <a:schemeClr val="tx1">
                <a:lumMod val="50000"/>
              </a:schemeClr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7" name="Straight Connector 21">
            <a:extLst>
              <a:ext uri="{FF2B5EF4-FFF2-40B4-BE49-F238E27FC236}">
                <a16:creationId xmlns="" xmlns:a16="http://schemas.microsoft.com/office/drawing/2014/main" id="{2165C34C-E71B-4F53-A50C-ED7A1E13D294}"/>
              </a:ext>
            </a:extLst>
          </p:cNvPr>
          <p:cNvCxnSpPr>
            <a:cxnSpLocks/>
          </p:cNvCxnSpPr>
          <p:nvPr/>
        </p:nvCxnSpPr>
        <p:spPr>
          <a:xfrm flipH="1">
            <a:off x="7686784" y="1355146"/>
            <a:ext cx="11445" cy="3911225"/>
          </a:xfrm>
          <a:prstGeom prst="line">
            <a:avLst/>
          </a:prstGeom>
          <a:noFill/>
          <a:ln w="25400" cap="flat">
            <a:solidFill>
              <a:schemeClr val="tx1">
                <a:lumMod val="50000"/>
              </a:schemeClr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8" name="Straight Connector 22">
            <a:extLst>
              <a:ext uri="{FF2B5EF4-FFF2-40B4-BE49-F238E27FC236}">
                <a16:creationId xmlns="" xmlns:a16="http://schemas.microsoft.com/office/drawing/2014/main" id="{CF99733B-5B8A-4EF4-9B85-509F08EEDB0A}"/>
              </a:ext>
            </a:extLst>
          </p:cNvPr>
          <p:cNvCxnSpPr>
            <a:cxnSpLocks/>
          </p:cNvCxnSpPr>
          <p:nvPr/>
        </p:nvCxnSpPr>
        <p:spPr>
          <a:xfrm flipH="1">
            <a:off x="9861949" y="1341289"/>
            <a:ext cx="11445" cy="3911225"/>
          </a:xfrm>
          <a:prstGeom prst="line">
            <a:avLst/>
          </a:prstGeom>
          <a:noFill/>
          <a:ln w="25400" cap="flat">
            <a:solidFill>
              <a:schemeClr val="tx1">
                <a:lumMod val="50000"/>
              </a:schemeClr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9" name="Shape 4391">
            <a:extLst>
              <a:ext uri="{FF2B5EF4-FFF2-40B4-BE49-F238E27FC236}">
                <a16:creationId xmlns="" xmlns:a16="http://schemas.microsoft.com/office/drawing/2014/main" id="{AE21282F-798E-48C5-84ED-2215242E7138}"/>
              </a:ext>
            </a:extLst>
          </p:cNvPr>
          <p:cNvSpPr txBox="1"/>
          <p:nvPr/>
        </p:nvSpPr>
        <p:spPr>
          <a:xfrm>
            <a:off x="9964639" y="4371041"/>
            <a:ext cx="1922673" cy="122228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4283" tIns="34283" rIns="34283" bIns="34283">
            <a:noAutofit/>
          </a:bodyPr>
          <a:lstStyle/>
          <a:p>
            <a:pPr marL="118545" lvl="4" indent="-118545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11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ПЕРВЫЕ ПОТРЕБИТЕЛИ</a:t>
            </a:r>
            <a:endParaRPr lang="en-US" sz="1100" b="1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Gotham Pro" panose="02000503040000020004" pitchFamily="50" charset="0"/>
              <a:sym typeface="Montserrat"/>
            </a:endParaRPr>
          </a:p>
          <a:p>
            <a:pPr marL="16935" lvl="4" indent="-16935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900" i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Перечислите внешне наблюдаемое </a:t>
            </a:r>
            <a:r>
              <a:rPr lang="ru-RU" sz="900" b="1" i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поведение</a:t>
            </a:r>
            <a:r>
              <a:rPr lang="ru-RU" sz="900" i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 ваших первых потребителей (</a:t>
            </a:r>
            <a:r>
              <a:rPr lang="en-US" sz="900" i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early adopters)</a:t>
            </a:r>
            <a:endParaRPr sz="2400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Gotham Pro" panose="02000503040000020004" pitchFamily="50" charset="0"/>
              <a:sym typeface="Montserrat"/>
            </a:endParaRPr>
          </a:p>
        </p:txBody>
      </p:sp>
      <p:cxnSp>
        <p:nvCxnSpPr>
          <p:cNvPr id="90" name="Straight Connector 24">
            <a:extLst>
              <a:ext uri="{FF2B5EF4-FFF2-40B4-BE49-F238E27FC236}">
                <a16:creationId xmlns="" xmlns:a16="http://schemas.microsoft.com/office/drawing/2014/main" id="{608275D2-A50D-470A-8F4E-68B65FC4CE58}"/>
              </a:ext>
            </a:extLst>
          </p:cNvPr>
          <p:cNvCxnSpPr/>
          <p:nvPr/>
        </p:nvCxnSpPr>
        <p:spPr>
          <a:xfrm>
            <a:off x="5317649" y="3630320"/>
            <a:ext cx="236913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Shape 4391">
            <a:extLst>
              <a:ext uri="{FF2B5EF4-FFF2-40B4-BE49-F238E27FC236}">
                <a16:creationId xmlns="" xmlns:a16="http://schemas.microsoft.com/office/drawing/2014/main" id="{0611F3A6-1E06-4E3E-AE3B-69DCBA4A1368}"/>
              </a:ext>
            </a:extLst>
          </p:cNvPr>
          <p:cNvSpPr txBox="1"/>
          <p:nvPr/>
        </p:nvSpPr>
        <p:spPr>
          <a:xfrm>
            <a:off x="5373142" y="3644202"/>
            <a:ext cx="2087434" cy="1086068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4283" tIns="34283" rIns="34283" bIns="34283">
            <a:noAutofit/>
          </a:bodyPr>
          <a:lstStyle/>
          <a:p>
            <a:pPr marL="118545" lvl="4" indent="-118545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1400" b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ЭКОЛОГИЧНОСТЬ</a:t>
            </a:r>
            <a:endParaRPr lang="en-US" sz="1400" b="1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Gotham Pro" panose="02000503040000020004" pitchFamily="50" charset="0"/>
              <a:sym typeface="Montserrat"/>
            </a:endParaRPr>
          </a:p>
          <a:p>
            <a:pPr marL="16935" lvl="4" indent="-16935" defTabSz="609660" hangingPunct="0">
              <a:lnSpc>
                <a:spcPct val="120000"/>
              </a:lnSpc>
              <a:defRPr sz="270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defRPr>
            </a:pPr>
            <a:r>
              <a:rPr lang="ru-RU" sz="900" i="1" kern="0" dirty="0">
                <a:solidFill>
                  <a:srgbClr val="404040"/>
                </a:solidFill>
                <a:latin typeface="Century Gothic" panose="020B0502020202020204" pitchFamily="34" charset="0"/>
                <a:ea typeface="Roboto Slab" charset="0"/>
                <a:cs typeface="Gotham Pro" panose="02000503040000020004" pitchFamily="50" charset="0"/>
                <a:sym typeface="Montserrat"/>
              </a:rPr>
              <a:t>Наметить возможные пути реализации проекта для обеспечения положительного воздействия на экологию</a:t>
            </a:r>
            <a:endParaRPr sz="2400" kern="0" dirty="0">
              <a:solidFill>
                <a:srgbClr val="404040"/>
              </a:solidFill>
              <a:latin typeface="Century Gothic" panose="020B0502020202020204" pitchFamily="34" charset="0"/>
              <a:ea typeface="Roboto Slab" charset="0"/>
              <a:cs typeface="Gotham Pro" panose="02000503040000020004" pitchFamily="50" charset="0"/>
              <a:sym typeface="Montserrat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="" xmlns:a16="http://schemas.microsoft.com/office/drawing/2014/main" id="{F03A8DFE-A177-4A9A-8C0F-A0B5209A98F7}"/>
              </a:ext>
            </a:extLst>
          </p:cNvPr>
          <p:cNvSpPr txBox="1"/>
          <p:nvPr/>
        </p:nvSpPr>
        <p:spPr>
          <a:xfrm>
            <a:off x="941733" y="897838"/>
            <a:ext cx="4144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0000">
                    <a:lumMod val="75000"/>
                    <a:lumOff val="25000"/>
                  </a:srgbClr>
                </a:solidFill>
                <a:latin typeface="Century Gothic" panose="020B0502020202020204" pitchFamily="34" charset="0"/>
              </a:rPr>
              <a:t>ПОТРЕБНОСТЬ</a:t>
            </a:r>
            <a:r>
              <a:rPr lang="en-GB" b="1" dirty="0">
                <a:solidFill>
                  <a:srgbClr val="000000">
                    <a:lumMod val="75000"/>
                    <a:lumOff val="25000"/>
                  </a:srgbClr>
                </a:solidFill>
                <a:latin typeface="Century Gothic" panose="020B0502020202020204" pitchFamily="34" charset="0"/>
              </a:rPr>
              <a:t>: </a:t>
            </a:r>
            <a:r>
              <a:rPr lang="en-GB" dirty="0">
                <a:solidFill>
                  <a:srgbClr val="000000">
                    <a:lumMod val="75000"/>
                    <a:lumOff val="25000"/>
                  </a:srgbClr>
                </a:solidFill>
                <a:latin typeface="Century Gothic" panose="020B0502020202020204" pitchFamily="34" charset="0"/>
              </a:rPr>
              <a:t>(</a:t>
            </a:r>
            <a:r>
              <a:rPr lang="ru-RU" sz="1200" i="1" dirty="0">
                <a:solidFill>
                  <a:srgbClr val="000000">
                    <a:lumMod val="75000"/>
                    <a:lumOff val="25000"/>
                  </a:srgbClr>
                </a:solidFill>
                <a:latin typeface="Century Gothic" panose="020B0502020202020204" pitchFamily="34" charset="0"/>
              </a:rPr>
              <a:t>КОГДА</a:t>
            </a:r>
            <a:r>
              <a:rPr lang="en-GB" sz="1200" i="1" dirty="0">
                <a:solidFill>
                  <a:srgbClr val="000000">
                    <a:lumMod val="75000"/>
                    <a:lumOff val="25000"/>
                  </a:srgbClr>
                </a:solidFill>
                <a:latin typeface="Century Gothic" panose="020B0502020202020204" pitchFamily="34" charset="0"/>
              </a:rPr>
              <a:t>….</a:t>
            </a:r>
            <a:r>
              <a:rPr lang="ru-RU" sz="1200" i="1" dirty="0">
                <a:solidFill>
                  <a:srgbClr val="000000">
                    <a:lumMod val="75000"/>
                    <a:lumOff val="25000"/>
                  </a:srgbClr>
                </a:solidFill>
                <a:latin typeface="Century Gothic" panose="020B0502020202020204" pitchFamily="34" charset="0"/>
              </a:rPr>
              <a:t>Я ХОЧУ</a:t>
            </a:r>
            <a:r>
              <a:rPr lang="en-GB" sz="1200" i="1" dirty="0">
                <a:solidFill>
                  <a:srgbClr val="000000">
                    <a:lumMod val="75000"/>
                    <a:lumOff val="25000"/>
                  </a:srgbClr>
                </a:solidFill>
                <a:latin typeface="Century Gothic" panose="020B0502020202020204" pitchFamily="34" charset="0"/>
              </a:rPr>
              <a:t>….</a:t>
            </a:r>
            <a:r>
              <a:rPr lang="ru-RU" sz="1200" i="1" dirty="0">
                <a:solidFill>
                  <a:srgbClr val="000000">
                    <a:lumMod val="75000"/>
                    <a:lumOff val="25000"/>
                  </a:srgbClr>
                </a:solidFill>
                <a:latin typeface="Century Gothic" panose="020B0502020202020204" pitchFamily="34" charset="0"/>
              </a:rPr>
              <a:t>ЧТОБЫ</a:t>
            </a:r>
            <a:r>
              <a:rPr lang="en-GB" sz="1200" i="1" dirty="0">
                <a:solidFill>
                  <a:srgbClr val="000000">
                    <a:lumMod val="75000"/>
                    <a:lumOff val="25000"/>
                  </a:srgbClr>
                </a:solidFill>
                <a:latin typeface="Century Gothic" panose="020B0502020202020204" pitchFamily="34" charset="0"/>
              </a:rPr>
              <a:t>…)</a:t>
            </a:r>
            <a:endParaRPr lang="en-GB" dirty="0">
              <a:solidFill>
                <a:srgbClr val="000000">
                  <a:lumMod val="75000"/>
                  <a:lumOff val="25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93" name="Flowchart: Connector 32">
            <a:extLst>
              <a:ext uri="{FF2B5EF4-FFF2-40B4-BE49-F238E27FC236}">
                <a16:creationId xmlns="" xmlns:a16="http://schemas.microsoft.com/office/drawing/2014/main" id="{65844FAC-DDE5-471D-80D2-B33987729417}"/>
              </a:ext>
            </a:extLst>
          </p:cNvPr>
          <p:cNvSpPr/>
          <p:nvPr/>
        </p:nvSpPr>
        <p:spPr>
          <a:xfrm>
            <a:off x="7086796" y="1301031"/>
            <a:ext cx="720000" cy="720000"/>
          </a:xfrm>
          <a:prstGeom prst="flowChartConnector">
            <a:avLst/>
          </a:prstGeom>
          <a:noFill/>
          <a:ln w="952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b="1" dirty="0">
                <a:solidFill>
                  <a:srgbClr val="1D0099"/>
                </a:solidFill>
                <a:latin typeface="Century Gothic" panose="020B0502020202020204" pitchFamily="34" charset="0"/>
                <a:cs typeface="Unilever DIN Offc Pro" panose="020B0504020101020102" pitchFamily="34" charset="0"/>
              </a:rPr>
              <a:t>4</a:t>
            </a:r>
            <a:endParaRPr lang="ru-RU" sz="3600" b="1" dirty="0">
              <a:solidFill>
                <a:srgbClr val="1D0099"/>
              </a:solidFill>
              <a:latin typeface="Century Gothic" panose="020B0502020202020204" pitchFamily="34" charset="0"/>
              <a:cs typeface="Unilever DIN Offc Pro" panose="020B0504020101020102" pitchFamily="34" charset="0"/>
            </a:endParaRPr>
          </a:p>
        </p:txBody>
      </p:sp>
      <p:sp>
        <p:nvSpPr>
          <p:cNvPr id="94" name="Flowchart: Connector 33">
            <a:extLst>
              <a:ext uri="{FF2B5EF4-FFF2-40B4-BE49-F238E27FC236}">
                <a16:creationId xmlns="" xmlns:a16="http://schemas.microsoft.com/office/drawing/2014/main" id="{259BDFE2-F31B-4EF9-BAF5-093E56D8A12D}"/>
              </a:ext>
            </a:extLst>
          </p:cNvPr>
          <p:cNvSpPr/>
          <p:nvPr/>
        </p:nvSpPr>
        <p:spPr>
          <a:xfrm>
            <a:off x="2479378" y="1305743"/>
            <a:ext cx="720000" cy="720000"/>
          </a:xfrm>
          <a:prstGeom prst="flowChartConnector">
            <a:avLst/>
          </a:prstGeom>
          <a:noFill/>
          <a:ln w="952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b="1" dirty="0">
                <a:solidFill>
                  <a:srgbClr val="50AA82"/>
                </a:solidFill>
                <a:latin typeface="Century Gothic" panose="020B0502020202020204" pitchFamily="34" charset="0"/>
                <a:cs typeface="Unilever DIN Offc Pro" panose="020B0504020101020102" pitchFamily="34" charset="0"/>
              </a:rPr>
              <a:t>1</a:t>
            </a:r>
            <a:endParaRPr lang="ru-RU" sz="3600" b="1" dirty="0">
              <a:solidFill>
                <a:srgbClr val="50AA82"/>
              </a:solidFill>
              <a:latin typeface="Century Gothic" panose="020B0502020202020204" pitchFamily="34" charset="0"/>
              <a:cs typeface="Unilever DIN Offc Pro" panose="020B0504020101020102" pitchFamily="34" charset="0"/>
            </a:endParaRPr>
          </a:p>
        </p:txBody>
      </p:sp>
      <p:sp>
        <p:nvSpPr>
          <p:cNvPr id="95" name="Flowchart: Connector 34">
            <a:extLst>
              <a:ext uri="{FF2B5EF4-FFF2-40B4-BE49-F238E27FC236}">
                <a16:creationId xmlns="" xmlns:a16="http://schemas.microsoft.com/office/drawing/2014/main" id="{5F062676-568C-47A1-841B-95CEBCFFCFE5}"/>
              </a:ext>
            </a:extLst>
          </p:cNvPr>
          <p:cNvSpPr/>
          <p:nvPr/>
        </p:nvSpPr>
        <p:spPr>
          <a:xfrm>
            <a:off x="9736742" y="2455765"/>
            <a:ext cx="720000" cy="720000"/>
          </a:xfrm>
          <a:prstGeom prst="flowChartConnector">
            <a:avLst/>
          </a:prstGeom>
          <a:noFill/>
          <a:ln w="952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b="1" dirty="0">
                <a:solidFill>
                  <a:srgbClr val="50AA82"/>
                </a:solidFill>
                <a:latin typeface="Century Gothic" panose="020B0502020202020204" pitchFamily="34" charset="0"/>
                <a:cs typeface="Unilever DIN Offc Pro" panose="020B0504020101020102" pitchFamily="34" charset="0"/>
              </a:rPr>
              <a:t>2</a:t>
            </a:r>
            <a:endParaRPr lang="ru-RU" sz="3600" b="1" dirty="0">
              <a:solidFill>
                <a:srgbClr val="50AA82"/>
              </a:solidFill>
              <a:latin typeface="Century Gothic" panose="020B0502020202020204" pitchFamily="34" charset="0"/>
              <a:cs typeface="Unilever DIN Offc Pro" panose="020B0504020101020102" pitchFamily="34" charset="0"/>
            </a:endParaRPr>
          </a:p>
        </p:txBody>
      </p:sp>
      <p:sp>
        <p:nvSpPr>
          <p:cNvPr id="96" name="Flowchart: Connector 35">
            <a:extLst>
              <a:ext uri="{FF2B5EF4-FFF2-40B4-BE49-F238E27FC236}">
                <a16:creationId xmlns="" xmlns:a16="http://schemas.microsoft.com/office/drawing/2014/main" id="{D73FC385-09DE-4B3F-8DAF-CBB3323F60B3}"/>
              </a:ext>
            </a:extLst>
          </p:cNvPr>
          <p:cNvSpPr/>
          <p:nvPr/>
        </p:nvSpPr>
        <p:spPr>
          <a:xfrm>
            <a:off x="4741466" y="1241513"/>
            <a:ext cx="720000" cy="720000"/>
          </a:xfrm>
          <a:prstGeom prst="flowChartConnector">
            <a:avLst/>
          </a:prstGeom>
          <a:noFill/>
          <a:ln w="952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b="1" dirty="0">
                <a:solidFill>
                  <a:srgbClr val="1D0099"/>
                </a:solidFill>
                <a:latin typeface="Century Gothic" panose="020B0502020202020204" pitchFamily="34" charset="0"/>
                <a:cs typeface="Unilever DIN Offc Pro" panose="020B0504020101020102" pitchFamily="34" charset="0"/>
              </a:rPr>
              <a:t>3</a:t>
            </a:r>
            <a:endParaRPr lang="ru-RU" sz="3600" b="1" dirty="0">
              <a:solidFill>
                <a:srgbClr val="1D0099"/>
              </a:solidFill>
              <a:latin typeface="Century Gothic" panose="020B0502020202020204" pitchFamily="34" charset="0"/>
              <a:cs typeface="Unilever DIN Offc Pro" panose="020B0504020101020102" pitchFamily="34" charset="0"/>
            </a:endParaRPr>
          </a:p>
        </p:txBody>
      </p:sp>
      <p:sp>
        <p:nvSpPr>
          <p:cNvPr id="97" name="Flowchart: Connector 36">
            <a:extLst>
              <a:ext uri="{FF2B5EF4-FFF2-40B4-BE49-F238E27FC236}">
                <a16:creationId xmlns="" xmlns:a16="http://schemas.microsoft.com/office/drawing/2014/main" id="{63D049DF-996A-48B4-A615-9324BA630C41}"/>
              </a:ext>
            </a:extLst>
          </p:cNvPr>
          <p:cNvSpPr/>
          <p:nvPr/>
        </p:nvSpPr>
        <p:spPr>
          <a:xfrm>
            <a:off x="9315992" y="2837872"/>
            <a:ext cx="720000" cy="720000"/>
          </a:xfrm>
          <a:prstGeom prst="flowChartConnector">
            <a:avLst/>
          </a:prstGeom>
          <a:noFill/>
          <a:ln w="952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b="1" dirty="0">
                <a:solidFill>
                  <a:srgbClr val="FFFFFF">
                    <a:lumMod val="50000"/>
                  </a:srgbClr>
                </a:solidFill>
                <a:latin typeface="Century Gothic" panose="020B0502020202020204" pitchFamily="34" charset="0"/>
                <a:cs typeface="Unilever DIN Offc Pro" panose="020B0504020101020102" pitchFamily="34" charset="0"/>
              </a:rPr>
              <a:t>5</a:t>
            </a:r>
            <a:endParaRPr lang="ru-RU" sz="3600" b="1" dirty="0">
              <a:solidFill>
                <a:srgbClr val="FFFFFF">
                  <a:lumMod val="50000"/>
                </a:srgbClr>
              </a:solidFill>
              <a:latin typeface="Century Gothic" panose="020B0502020202020204" pitchFamily="34" charset="0"/>
              <a:cs typeface="Unilever DIN Offc Pro" panose="020B0504020101020102" pitchFamily="34" charset="0"/>
            </a:endParaRPr>
          </a:p>
        </p:txBody>
      </p:sp>
      <p:sp>
        <p:nvSpPr>
          <p:cNvPr id="98" name="Flowchart: Connector 37">
            <a:extLst>
              <a:ext uri="{FF2B5EF4-FFF2-40B4-BE49-F238E27FC236}">
                <a16:creationId xmlns="" xmlns:a16="http://schemas.microsoft.com/office/drawing/2014/main" id="{3F7640B7-CCA2-4466-B912-938881307E55}"/>
              </a:ext>
            </a:extLst>
          </p:cNvPr>
          <p:cNvSpPr/>
          <p:nvPr/>
        </p:nvSpPr>
        <p:spPr>
          <a:xfrm>
            <a:off x="8141543" y="5176358"/>
            <a:ext cx="720000" cy="722356"/>
          </a:xfrm>
          <a:prstGeom prst="flowChartConnector">
            <a:avLst/>
          </a:prstGeom>
          <a:noFill/>
          <a:ln w="952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b="1" dirty="0">
                <a:solidFill>
                  <a:srgbClr val="FFFFFF">
                    <a:lumMod val="50000"/>
                  </a:srgbClr>
                </a:solidFill>
                <a:latin typeface="Century Gothic" panose="020B0502020202020204" pitchFamily="34" charset="0"/>
                <a:cs typeface="Unilever DIN Offc Pro" panose="020B0504020101020102" pitchFamily="34" charset="0"/>
              </a:rPr>
              <a:t>6</a:t>
            </a:r>
            <a:endParaRPr lang="ru-RU" sz="3600" b="1" dirty="0">
              <a:solidFill>
                <a:srgbClr val="FFFFFF">
                  <a:lumMod val="50000"/>
                </a:srgbClr>
              </a:solidFill>
              <a:latin typeface="Century Gothic" panose="020B0502020202020204" pitchFamily="34" charset="0"/>
              <a:cs typeface="Unilever DIN Offc Pro" panose="020B0504020101020102" pitchFamily="34" charset="0"/>
            </a:endParaRPr>
          </a:p>
        </p:txBody>
      </p:sp>
      <p:sp>
        <p:nvSpPr>
          <p:cNvPr id="99" name="Flowchart: Connector 38">
            <a:extLst>
              <a:ext uri="{FF2B5EF4-FFF2-40B4-BE49-F238E27FC236}">
                <a16:creationId xmlns="" xmlns:a16="http://schemas.microsoft.com/office/drawing/2014/main" id="{C33F3E41-B9A7-49D2-886E-DB6A3895F1D9}"/>
              </a:ext>
            </a:extLst>
          </p:cNvPr>
          <p:cNvSpPr/>
          <p:nvPr/>
        </p:nvSpPr>
        <p:spPr>
          <a:xfrm>
            <a:off x="3085806" y="5178917"/>
            <a:ext cx="720000" cy="720000"/>
          </a:xfrm>
          <a:prstGeom prst="flowChartConnector">
            <a:avLst/>
          </a:prstGeom>
          <a:noFill/>
          <a:ln w="952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b="1" dirty="0">
                <a:solidFill>
                  <a:srgbClr val="FFFFFF">
                    <a:lumMod val="50000"/>
                  </a:srgbClr>
                </a:solidFill>
                <a:latin typeface="Century Gothic" panose="020B0502020202020204" pitchFamily="34" charset="0"/>
                <a:cs typeface="Unilever DIN Offc Pro" panose="020B0504020101020102" pitchFamily="34" charset="0"/>
              </a:rPr>
              <a:t>7</a:t>
            </a:r>
            <a:endParaRPr lang="ru-RU" sz="3600" b="1" dirty="0">
              <a:solidFill>
                <a:srgbClr val="FFFFFF">
                  <a:lumMod val="50000"/>
                </a:srgbClr>
              </a:solidFill>
              <a:latin typeface="Century Gothic" panose="020B0502020202020204" pitchFamily="34" charset="0"/>
              <a:cs typeface="Unilever DIN Offc Pro" panose="020B0504020101020102" pitchFamily="34" charset="0"/>
            </a:endParaRPr>
          </a:p>
        </p:txBody>
      </p:sp>
      <p:sp>
        <p:nvSpPr>
          <p:cNvPr id="100" name="Flowchart: Connector 39">
            <a:extLst>
              <a:ext uri="{FF2B5EF4-FFF2-40B4-BE49-F238E27FC236}">
                <a16:creationId xmlns="" xmlns:a16="http://schemas.microsoft.com/office/drawing/2014/main" id="{0C7034CE-86B6-44DB-957C-61111CD09E83}"/>
              </a:ext>
            </a:extLst>
          </p:cNvPr>
          <p:cNvSpPr/>
          <p:nvPr/>
        </p:nvSpPr>
        <p:spPr>
          <a:xfrm>
            <a:off x="4737588" y="2905761"/>
            <a:ext cx="720000" cy="720000"/>
          </a:xfrm>
          <a:prstGeom prst="flowChartConnector">
            <a:avLst/>
          </a:prstGeom>
          <a:noFill/>
          <a:ln w="952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b="1" dirty="0">
                <a:solidFill>
                  <a:srgbClr val="FFFFFF">
                    <a:lumMod val="50000"/>
                  </a:srgbClr>
                </a:solidFill>
                <a:latin typeface="Century Gothic" panose="020B0502020202020204" pitchFamily="34" charset="0"/>
                <a:cs typeface="Unilever DIN Offc Pro" panose="020B0504020101020102" pitchFamily="34" charset="0"/>
              </a:rPr>
              <a:t>8</a:t>
            </a:r>
            <a:endParaRPr lang="ru-RU" sz="3600" b="1" dirty="0">
              <a:solidFill>
                <a:srgbClr val="FFFFFF">
                  <a:lumMod val="50000"/>
                </a:srgbClr>
              </a:solidFill>
              <a:latin typeface="Century Gothic" panose="020B0502020202020204" pitchFamily="34" charset="0"/>
              <a:cs typeface="Unilever DIN Offc Pro" panose="020B0504020101020102" pitchFamily="34" charset="0"/>
            </a:endParaRPr>
          </a:p>
        </p:txBody>
      </p:sp>
      <p:sp>
        <p:nvSpPr>
          <p:cNvPr id="101" name="Flowchart: Connector 40">
            <a:extLst>
              <a:ext uri="{FF2B5EF4-FFF2-40B4-BE49-F238E27FC236}">
                <a16:creationId xmlns="" xmlns:a16="http://schemas.microsoft.com/office/drawing/2014/main" id="{32C41245-A977-460E-AB02-474EC379CE81}"/>
              </a:ext>
            </a:extLst>
          </p:cNvPr>
          <p:cNvSpPr/>
          <p:nvPr/>
        </p:nvSpPr>
        <p:spPr>
          <a:xfrm>
            <a:off x="9315992" y="1241513"/>
            <a:ext cx="720000" cy="720000"/>
          </a:xfrm>
          <a:prstGeom prst="flowChartConnector">
            <a:avLst/>
          </a:prstGeom>
          <a:noFill/>
          <a:ln w="952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b="1" dirty="0">
                <a:solidFill>
                  <a:srgbClr val="FFFFFF">
                    <a:lumMod val="50000"/>
                  </a:srgbClr>
                </a:solidFill>
                <a:latin typeface="Century Gothic" panose="020B0502020202020204" pitchFamily="34" charset="0"/>
                <a:cs typeface="Unilever DIN Offc Pro" panose="020B0504020101020102" pitchFamily="34" charset="0"/>
              </a:rPr>
              <a:t>9</a:t>
            </a:r>
            <a:endParaRPr lang="ru-RU" sz="3600" b="1" dirty="0">
              <a:solidFill>
                <a:srgbClr val="FFFFFF">
                  <a:lumMod val="50000"/>
                </a:srgbClr>
              </a:solidFill>
              <a:latin typeface="Century Gothic" panose="020B0502020202020204" pitchFamily="34" charset="0"/>
              <a:cs typeface="Unilever DIN Offc Pro" panose="020B0504020101020102" pitchFamily="34" charset="0"/>
            </a:endParaRPr>
          </a:p>
        </p:txBody>
      </p:sp>
      <p:sp>
        <p:nvSpPr>
          <p:cNvPr id="102" name="Flowchart: Connector 41">
            <a:extLst>
              <a:ext uri="{FF2B5EF4-FFF2-40B4-BE49-F238E27FC236}">
                <a16:creationId xmlns="" xmlns:a16="http://schemas.microsoft.com/office/drawing/2014/main" id="{75862635-54BC-47EF-B804-CA14416824B9}"/>
              </a:ext>
            </a:extLst>
          </p:cNvPr>
          <p:cNvSpPr/>
          <p:nvPr/>
        </p:nvSpPr>
        <p:spPr>
          <a:xfrm>
            <a:off x="6735174" y="3691900"/>
            <a:ext cx="1283469" cy="720000"/>
          </a:xfrm>
          <a:prstGeom prst="flowChartConnector">
            <a:avLst/>
          </a:prstGeom>
          <a:noFill/>
          <a:ln w="9525">
            <a:noFill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600" b="1" dirty="0">
                <a:solidFill>
                  <a:srgbClr val="FFFFFF">
                    <a:lumMod val="50000"/>
                  </a:srgbClr>
                </a:solidFill>
                <a:latin typeface="Century Gothic" panose="020B0502020202020204" pitchFamily="34" charset="0"/>
                <a:cs typeface="Unilever DIN Offc Pro" panose="020B0504020101020102" pitchFamily="34" charset="0"/>
              </a:rPr>
              <a:t>10</a:t>
            </a:r>
            <a:endParaRPr lang="ru-RU" sz="3600" b="1" dirty="0">
              <a:solidFill>
                <a:srgbClr val="FFFFFF">
                  <a:lumMod val="50000"/>
                </a:srgbClr>
              </a:solidFill>
              <a:latin typeface="Century Gothic" panose="020B0502020202020204" pitchFamily="34" charset="0"/>
              <a:cs typeface="Unilever DIN Offc Pro" panose="020B0504020101020102" pitchFamily="34" charset="0"/>
            </a:endParaRPr>
          </a:p>
        </p:txBody>
      </p:sp>
      <p:pic>
        <p:nvPicPr>
          <p:cNvPr id="103" name="Рисунок 10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3921" y="2238791"/>
            <a:ext cx="1512437" cy="1534799"/>
          </a:xfrm>
          <a:prstGeom prst="rect">
            <a:avLst/>
          </a:prstGeom>
        </p:spPr>
      </p:pic>
      <p:pic>
        <p:nvPicPr>
          <p:cNvPr id="104" name="Рисунок 10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6742" y="2886501"/>
            <a:ext cx="1512437" cy="1534799"/>
          </a:xfrm>
          <a:prstGeom prst="rect">
            <a:avLst/>
          </a:prstGeom>
        </p:spPr>
      </p:pic>
      <p:pic>
        <p:nvPicPr>
          <p:cNvPr id="105" name="Рисунок 10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1637" y="1959195"/>
            <a:ext cx="1029068" cy="1092395"/>
          </a:xfrm>
          <a:prstGeom prst="rect">
            <a:avLst/>
          </a:prstGeom>
        </p:spPr>
      </p:pic>
      <p:pic>
        <p:nvPicPr>
          <p:cNvPr id="106" name="Рисунок 10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5431" y="2145056"/>
            <a:ext cx="1029068" cy="1092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952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xmlns="" id="{A8CC1E51-9F04-426A-855E-D6090B502523}"/>
              </a:ext>
            </a:extLst>
          </p:cNvPr>
          <p:cNvSpPr txBox="1">
            <a:spLocks/>
          </p:cNvSpPr>
          <p:nvPr/>
        </p:nvSpPr>
        <p:spPr>
          <a:xfrm>
            <a:off x="881197" y="184512"/>
            <a:ext cx="11826974" cy="57691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500" b="1" i="0" kern="1200">
                <a:solidFill>
                  <a:schemeClr val="tx2"/>
                </a:solidFill>
                <a:latin typeface="Unilever Shilling Medium" panose="020B0502020202020204" pitchFamily="34" charset="77"/>
                <a:ea typeface="+mn-ea"/>
                <a:cs typeface="Unilever Shilling Medium" panose="020B0502020202020204" pitchFamily="34" charset="77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1" i="0" kern="1200">
                <a:solidFill>
                  <a:schemeClr val="tx2"/>
                </a:solidFill>
                <a:latin typeface="Unilever Shilling Medium" panose="020B0502020202020204" pitchFamily="34" charset="77"/>
                <a:ea typeface="+mn-ea"/>
                <a:cs typeface="Unilever Shilling Medium" panose="020B0502020202020204" pitchFamily="34" charset="77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i="0" kern="1200">
                <a:solidFill>
                  <a:schemeClr val="tx2"/>
                </a:solidFill>
                <a:latin typeface="Unilever Shilling Medium" panose="020B0502020202020204" pitchFamily="34" charset="77"/>
                <a:ea typeface="+mn-ea"/>
                <a:cs typeface="Unilever Shilling Medium" panose="020B0502020202020204" pitchFamily="34" charset="77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i="0" kern="1200">
                <a:solidFill>
                  <a:schemeClr val="tx2"/>
                </a:solidFill>
                <a:latin typeface="Unilever Shilling Medium" panose="020B0502020202020204" pitchFamily="34" charset="77"/>
                <a:ea typeface="+mn-ea"/>
                <a:cs typeface="Unilever Shilling Medium" panose="020B0502020202020204" pitchFamily="34" charset="77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i="0" kern="1200">
                <a:solidFill>
                  <a:schemeClr val="tx2"/>
                </a:solidFill>
                <a:latin typeface="Unilever Shilling Medium" panose="020B0502020202020204" pitchFamily="34" charset="77"/>
                <a:ea typeface="+mn-ea"/>
                <a:cs typeface="Unilever Shilling Medium" panose="020B0502020202020204" pitchFamily="34" charset="77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3200" b="0" dirty="0">
                <a:solidFill>
                  <a:srgbClr val="9C44BF"/>
                </a:solidFill>
                <a:cs typeface="Unilever Shilling" panose="020B0502020202020204" pitchFamily="34" charset="0"/>
              </a:rPr>
              <a:t>СЛАЙД ДЛЯ ЗАПОЛНЕНИЯ </a:t>
            </a:r>
            <a:r>
              <a:rPr lang="en-US" sz="3200" b="0" dirty="0">
                <a:solidFill>
                  <a:srgbClr val="9C44BF"/>
                </a:solidFill>
                <a:cs typeface="Unilever Shilling" panose="020B0502020202020204" pitchFamily="34" charset="0"/>
              </a:rPr>
              <a:t>4</a:t>
            </a:r>
            <a:r>
              <a:rPr lang="ru-RU" sz="3200" b="0" dirty="0">
                <a:solidFill>
                  <a:srgbClr val="9C44BF"/>
                </a:solidFill>
                <a:cs typeface="Unilever Shilling" panose="020B0502020202020204" pitchFamily="34" charset="0"/>
              </a:rPr>
              <a:t>: </a:t>
            </a:r>
            <a:r>
              <a:rPr lang="ru-RU" sz="3200" dirty="0">
                <a:solidFill>
                  <a:srgbClr val="9C44BF"/>
                </a:solidFill>
                <a:cs typeface="Unilever Shilling" panose="020B0502020202020204" pitchFamily="34" charset="0"/>
              </a:rPr>
              <a:t>СТРАТЕГИЯ ПРОДВИЖЕНИЯ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03A8DFE-A177-4A9A-8C0F-A0B5209A98F7}"/>
              </a:ext>
            </a:extLst>
          </p:cNvPr>
          <p:cNvSpPr txBox="1"/>
          <p:nvPr/>
        </p:nvSpPr>
        <p:spPr>
          <a:xfrm>
            <a:off x="881197" y="1307040"/>
            <a:ext cx="5307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0000">
                    <a:lumMod val="75000"/>
                    <a:lumOff val="25000"/>
                  </a:srgbClr>
                </a:solidFill>
                <a:latin typeface="Century Gothic" panose="020B0502020202020204" pitchFamily="34" charset="0"/>
              </a:rPr>
              <a:t>Слайд заполняется в свободном формате </a:t>
            </a:r>
            <a:endParaRPr lang="en-GB" dirty="0">
              <a:solidFill>
                <a:srgbClr val="000000">
                  <a:lumMod val="75000"/>
                  <a:lumOff val="25000"/>
                </a:srgb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889435"/>
      </p:ext>
    </p:extLst>
  </p:cSld>
  <p:clrMapOvr>
    <a:masterClrMapping/>
  </p:clrMapOvr>
</p:sld>
</file>

<file path=ppt/theme/theme1.xml><?xml version="1.0" encoding="utf-8"?>
<a:theme xmlns:a="http://schemas.openxmlformats.org/drawingml/2006/main" name="HHC Ammo4Growth 2021 template">
  <a:themeElements>
    <a:clrScheme name="Unilver02">
      <a:dk1>
        <a:srgbClr val="000000"/>
      </a:dk1>
      <a:lt1>
        <a:srgbClr val="FFFFFF"/>
      </a:lt1>
      <a:dk2>
        <a:srgbClr val="1F36C7"/>
      </a:dk2>
      <a:lt2>
        <a:srgbClr val="E7E6E6"/>
      </a:lt2>
      <a:accent1>
        <a:srgbClr val="005EEF"/>
      </a:accent1>
      <a:accent2>
        <a:srgbClr val="FFE200"/>
      </a:accent2>
      <a:accent3>
        <a:srgbClr val="FF79C6"/>
      </a:accent3>
      <a:accent4>
        <a:srgbClr val="00D6C3"/>
      </a:accent4>
      <a:accent5>
        <a:srgbClr val="9C44C0"/>
      </a:accent5>
      <a:accent6>
        <a:srgbClr val="FF544F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defRPr dirty="0" err="1" smtClean="0">
            <a:solidFill>
              <a:schemeClr val="tx1"/>
            </a:solidFill>
            <a:latin typeface="Unilever Shilling" panose="020B0502020202020204" pitchFamily="34" charset="77"/>
            <a:cs typeface="Unilever Shilling" panose="020B0502020202020204" pitchFamily="34" charset="77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Unilever PPT template widescreen Oct" id="{C2E94B05-CF99-3243-AE34-07528B5BD29F}" vid="{9019F0FA-BEC9-E442-AF2F-0638FFE0C6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252</Words>
  <Application>Microsoft Office PowerPoint</Application>
  <PresentationFormat>Широкоэкранный</PresentationFormat>
  <Paragraphs>65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5" baseType="lpstr">
      <vt:lpstr>Arial</vt:lpstr>
      <vt:lpstr>Arial Narrow</vt:lpstr>
      <vt:lpstr>Century Gothic</vt:lpstr>
      <vt:lpstr>Gotham Pro</vt:lpstr>
      <vt:lpstr>Montserrat</vt:lpstr>
      <vt:lpstr>Roboto Slab</vt:lpstr>
      <vt:lpstr>Unilever DIN Offc Pro</vt:lpstr>
      <vt:lpstr>Unilever Shilling</vt:lpstr>
      <vt:lpstr>Unilever Shilling Medium</vt:lpstr>
      <vt:lpstr>HHC Ammo4Growth 2021 template</vt:lpstr>
      <vt:lpstr>ТИТУЛЬНЫЙ СЛАЙД  ФИО УЧАСТНИКА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ТИТУЛЬНЫЙ СЛАЙД  ФИО УЧАСТНИКА  </dc:title>
  <dc:creator>Pakhalov Alexander</dc:creator>
  <cp:lastModifiedBy>Pakhalov Alexander</cp:lastModifiedBy>
  <cp:revision>3</cp:revision>
  <dcterms:created xsi:type="dcterms:W3CDTF">2020-05-16T07:24:49Z</dcterms:created>
  <dcterms:modified xsi:type="dcterms:W3CDTF">2020-05-16T09:05:26Z</dcterms:modified>
</cp:coreProperties>
</file>