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C7F67-77BA-4B80-A04D-A009E2396E3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7A5F1-8743-4DF9-9079-2287F0140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C7F67-77BA-4B80-A04D-A009E2396E3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7A5F1-8743-4DF9-9079-2287F0140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C7F67-77BA-4B80-A04D-A009E2396E3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7A5F1-8743-4DF9-9079-2287F0140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C7F67-77BA-4B80-A04D-A009E2396E3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7A5F1-8743-4DF9-9079-2287F0140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C7F67-77BA-4B80-A04D-A009E2396E3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7A5F1-8743-4DF9-9079-2287F0140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C7F67-77BA-4B80-A04D-A009E2396E3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7A5F1-8743-4DF9-9079-2287F0140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C7F67-77BA-4B80-A04D-A009E2396E3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7A5F1-8743-4DF9-9079-2287F0140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C7F67-77BA-4B80-A04D-A009E2396E3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7A5F1-8743-4DF9-9079-2287F0140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C7F67-77BA-4B80-A04D-A009E2396E3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7A5F1-8743-4DF9-9079-2287F0140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C7F67-77BA-4B80-A04D-A009E2396E3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7A5F1-8743-4DF9-9079-2287F0140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C7F67-77BA-4B80-A04D-A009E2396E3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7A5F1-8743-4DF9-9079-2287F0140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C7F67-77BA-4B80-A04D-A009E2396E3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7A5F1-8743-4DF9-9079-2287F0140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командная Международная педагогическая олимпиада-универсиада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Москва, 1-7 февраля 2016 г.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Оценки командами команд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-2" y="714356"/>
          <a:ext cx="9144002" cy="5286414"/>
        </p:xfrm>
        <a:graphic>
          <a:graphicData uri="http://schemas.openxmlformats.org/drawingml/2006/table">
            <a:tbl>
              <a:tblPr/>
              <a:tblGrid>
                <a:gridCol w="2697554"/>
                <a:gridCol w="1048169"/>
                <a:gridCol w="899185"/>
                <a:gridCol w="749145"/>
                <a:gridCol w="898128"/>
                <a:gridCol w="899185"/>
                <a:gridCol w="748088"/>
                <a:gridCol w="1204548"/>
              </a:tblGrid>
              <a:tr h="13198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Кого              Кто-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&gt;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С/С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Каз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 гн 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2*2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ДQ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</a:t>
                      </a:r>
                      <a:r>
                        <a:rPr lang="en-US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/</a:t>
                      </a: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/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6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Северное сияние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24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6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Казаночка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6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 гномов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24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6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Дважды два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24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6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Дикий квест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ru-RU" sz="24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6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Полярная звезда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ru-RU" sz="24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6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Или мы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24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Оценки рецензий жюри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" y="928670"/>
          <a:ext cx="9143995" cy="5429264"/>
        </p:xfrm>
        <a:graphic>
          <a:graphicData uri="http://schemas.openxmlformats.org/drawingml/2006/table">
            <a:tbl>
              <a:tblPr/>
              <a:tblGrid>
                <a:gridCol w="2791084"/>
                <a:gridCol w="1084510"/>
                <a:gridCol w="930361"/>
                <a:gridCol w="775118"/>
                <a:gridCol w="929267"/>
                <a:gridCol w="930361"/>
                <a:gridCol w="774027"/>
                <a:gridCol w="929267"/>
              </a:tblGrid>
              <a:tr h="1355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кто               на кого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С/С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Каз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 гн 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2*2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ДQ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en-US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en-US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1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еверное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сияние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3,5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3,5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3,5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3,5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1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Казаночка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2,5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1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 гномов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3,5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1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Дважды два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4,5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1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Дикий квест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4,5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1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Полярная звезда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4,5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4,5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4,5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1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Или мы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4,5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4,5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160</Words>
  <Application>Microsoft Office PowerPoint</Application>
  <PresentationFormat>Экран (4:3)</PresentationFormat>
  <Paragraphs>125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V командная Международная педагогическая олимпиада-универсиада  Москва, 1-7 февраля 2016 г.</vt:lpstr>
      <vt:lpstr>Оценки командами команд</vt:lpstr>
      <vt:lpstr>Оценки рецензий жюри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Оценки командами команд</dc:title>
  <dc:creator>ФПО МГУ</dc:creator>
  <cp:lastModifiedBy>FPO</cp:lastModifiedBy>
  <cp:revision>4</cp:revision>
  <dcterms:created xsi:type="dcterms:W3CDTF">2016-02-06T10:31:03Z</dcterms:created>
  <dcterms:modified xsi:type="dcterms:W3CDTF">2016-02-06T11:26:39Z</dcterms:modified>
</cp:coreProperties>
</file>